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67" r:id="rId12"/>
    <p:sldId id="351" r:id="rId13"/>
    <p:sldId id="269" r:id="rId14"/>
    <p:sldId id="268" r:id="rId15"/>
    <p:sldId id="277" r:id="rId16"/>
    <p:sldId id="259" r:id="rId17"/>
    <p:sldId id="264" r:id="rId18"/>
    <p:sldId id="265" r:id="rId19"/>
    <p:sldId id="266" r:id="rId20"/>
    <p:sldId id="284" r:id="rId21"/>
    <p:sldId id="298" r:id="rId22"/>
    <p:sldId id="297" r:id="rId23"/>
    <p:sldId id="299" r:id="rId24"/>
    <p:sldId id="278" r:id="rId25"/>
    <p:sldId id="279" r:id="rId26"/>
    <p:sldId id="280" r:id="rId27"/>
    <p:sldId id="281" r:id="rId28"/>
    <p:sldId id="349" r:id="rId29"/>
    <p:sldId id="282" r:id="rId30"/>
    <p:sldId id="283" r:id="rId31"/>
    <p:sldId id="285" r:id="rId32"/>
    <p:sldId id="286" r:id="rId33"/>
    <p:sldId id="287" r:id="rId34"/>
    <p:sldId id="289" r:id="rId35"/>
    <p:sldId id="290" r:id="rId36"/>
    <p:sldId id="293" r:id="rId37"/>
    <p:sldId id="294" r:id="rId38"/>
    <p:sldId id="295" r:id="rId39"/>
    <p:sldId id="296" r:id="rId40"/>
    <p:sldId id="335" r:id="rId41"/>
    <p:sldId id="288" r:id="rId42"/>
    <p:sldId id="291" r:id="rId43"/>
    <p:sldId id="300" r:id="rId44"/>
    <p:sldId id="301" r:id="rId45"/>
    <p:sldId id="302" r:id="rId46"/>
    <p:sldId id="303" r:id="rId47"/>
    <p:sldId id="304" r:id="rId48"/>
    <p:sldId id="305" r:id="rId49"/>
    <p:sldId id="316" r:id="rId50"/>
    <p:sldId id="311" r:id="rId51"/>
    <p:sldId id="308" r:id="rId52"/>
    <p:sldId id="309" r:id="rId53"/>
    <p:sldId id="346" r:id="rId54"/>
    <p:sldId id="307" r:id="rId55"/>
    <p:sldId id="310" r:id="rId56"/>
    <p:sldId id="312" r:id="rId57"/>
    <p:sldId id="313" r:id="rId58"/>
    <p:sldId id="315" r:id="rId59"/>
    <p:sldId id="320" r:id="rId60"/>
    <p:sldId id="348" r:id="rId61"/>
    <p:sldId id="330" r:id="rId62"/>
    <p:sldId id="318" r:id="rId63"/>
    <p:sldId id="319" r:id="rId64"/>
    <p:sldId id="344" r:id="rId65"/>
    <p:sldId id="345" r:id="rId66"/>
    <p:sldId id="333" r:id="rId67"/>
    <p:sldId id="332" r:id="rId68"/>
    <p:sldId id="334" r:id="rId69"/>
    <p:sldId id="331" r:id="rId70"/>
    <p:sldId id="321" r:id="rId71"/>
    <p:sldId id="317" r:id="rId72"/>
    <p:sldId id="327" r:id="rId73"/>
    <p:sldId id="322" r:id="rId74"/>
    <p:sldId id="343" r:id="rId75"/>
    <p:sldId id="324" r:id="rId76"/>
    <p:sldId id="325" r:id="rId77"/>
    <p:sldId id="323" r:id="rId78"/>
    <p:sldId id="326" r:id="rId79"/>
    <p:sldId id="339" r:id="rId80"/>
    <p:sldId id="340" r:id="rId81"/>
    <p:sldId id="341" r:id="rId82"/>
    <p:sldId id="342" r:id="rId83"/>
    <p:sldId id="328" r:id="rId84"/>
    <p:sldId id="329" r:id="rId85"/>
    <p:sldId id="336" r:id="rId86"/>
    <p:sldId id="337" r:id="rId87"/>
    <p:sldId id="350" r:id="rId88"/>
    <p:sldId id="347" r:id="rId89"/>
    <p:sldId id="338" r:id="rId90"/>
    <p:sldId id="352" r:id="rId91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CC302-7ACE-4ADB-8DEB-0293E21DB4B7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B28FC-D062-4F1E-B2DD-AFD93DAB4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3680"/>
      </p:ext>
    </p:extLst>
  </p:cSld>
  <p:clrMapOvr>
    <a:masterClrMapping/>
  </p:clrMapOvr>
  <p:transition advClick="0" advTm="4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9CDB-8D09-41B8-927F-4150B8D61455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E186A-202B-47CC-9389-DA3B0CC48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772413"/>
      </p:ext>
    </p:extLst>
  </p:cSld>
  <p:clrMapOvr>
    <a:masterClrMapping/>
  </p:clrMapOvr>
  <p:transition advClick="0" advTm="4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4C48-60DE-427B-B9D0-DAF17D46F09F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BF3E8-1BD7-41D5-861D-3A46666E4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539476"/>
      </p:ext>
    </p:extLst>
  </p:cSld>
  <p:clrMapOvr>
    <a:masterClrMapping/>
  </p:clrMapOvr>
  <p:transition advClick="0" advTm="4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2F53-E004-4BB7-B81B-5B8B02DFF977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1E154-B1D9-4E31-AE87-AA15B5A1C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355229"/>
      </p:ext>
    </p:extLst>
  </p:cSld>
  <p:clrMapOvr>
    <a:masterClrMapping/>
  </p:clrMapOvr>
  <p:transition advClick="0" advTm="4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A475-41DB-44C4-8214-47B658ABA8E2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A18A9-B224-48B6-8F95-78B5935CF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468466"/>
      </p:ext>
    </p:extLst>
  </p:cSld>
  <p:clrMapOvr>
    <a:masterClrMapping/>
  </p:clrMapOvr>
  <p:transition advClick="0" advTm="4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89234-7862-469C-A10E-9B1EC6E8E575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0ED97-46C3-42B9-A8AF-1EE7E0E1D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52065"/>
      </p:ext>
    </p:extLst>
  </p:cSld>
  <p:clrMapOvr>
    <a:masterClrMapping/>
  </p:clrMapOvr>
  <p:transition advClick="0" advTm="4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E2F1C-8325-45C6-83AC-EA1B05366A0D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BCF4F-DF62-43DF-AFE6-3AE0317B5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311299"/>
      </p:ext>
    </p:extLst>
  </p:cSld>
  <p:clrMapOvr>
    <a:masterClrMapping/>
  </p:clrMapOvr>
  <p:transition advClick="0" advTm="4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40BF-B12E-4081-AC02-A50164235E8D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9EA3D-4C97-4D51-834F-C0C3B7318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941419"/>
      </p:ext>
    </p:extLst>
  </p:cSld>
  <p:clrMapOvr>
    <a:masterClrMapping/>
  </p:clrMapOvr>
  <p:transition advClick="0" advTm="4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FC81-F271-4D8F-8289-F83515811778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F3705-F134-47F2-BF39-357E3EBB2B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849813"/>
      </p:ext>
    </p:extLst>
  </p:cSld>
  <p:clrMapOvr>
    <a:masterClrMapping/>
  </p:clrMapOvr>
  <p:transition advClick="0" advTm="4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CD4A7-5A2E-42C6-AF03-FDBA561CCD75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6A06A-7EDD-499C-82BD-0287F9E28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988230"/>
      </p:ext>
    </p:extLst>
  </p:cSld>
  <p:clrMapOvr>
    <a:masterClrMapping/>
  </p:clrMapOvr>
  <p:transition advClick="0" advTm="4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610A-9EC8-4AC2-A1B3-EA40546CD9A6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756AB-F746-43D7-AC04-5EA9EAB84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391576"/>
      </p:ext>
    </p:extLst>
  </p:cSld>
  <p:clrMapOvr>
    <a:masterClrMapping/>
  </p:clrMapOvr>
  <p:transition advClick="0" advTm="4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122BC6-6A20-4143-A9DC-CECA95CD25AA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EE3F089-C641-4469-BDB6-694DB7C784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3275013"/>
            <a:ext cx="8226425" cy="3357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700" b="1" dirty="0" smtClean="0"/>
              <a:t>China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Nolan Tomboulian</a:t>
            </a:r>
            <a:br>
              <a:rPr lang="en-US" sz="3600" dirty="0" smtClean="0"/>
            </a:br>
            <a:r>
              <a:rPr lang="en-US" sz="3600" dirty="0" smtClean="0"/>
              <a:t>Barbara Pound</a:t>
            </a:r>
            <a:br>
              <a:rPr lang="en-US" sz="3600" dirty="0" smtClean="0"/>
            </a:br>
            <a:r>
              <a:rPr lang="en-US" sz="3600" dirty="0" smtClean="0"/>
              <a:t>Kate Williams</a:t>
            </a:r>
            <a:br>
              <a:rPr lang="en-US" sz="3600" dirty="0" smtClean="0"/>
            </a:br>
            <a:r>
              <a:rPr lang="en-US" sz="3600" dirty="0" smtClean="0"/>
              <a:t>David Ball</a:t>
            </a:r>
            <a:br>
              <a:rPr lang="en-US" sz="3600" dirty="0" smtClean="0"/>
            </a:br>
            <a:r>
              <a:rPr lang="en-US" sz="3600" dirty="0" smtClean="0"/>
              <a:t>Stewart Good</a:t>
            </a:r>
            <a:endParaRPr lang="en-US" sz="3600" dirty="0"/>
          </a:p>
        </p:txBody>
      </p:sp>
      <p:pic>
        <p:nvPicPr>
          <p:cNvPr id="20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371475"/>
            <a:ext cx="44862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N015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55600" y="169863"/>
            <a:ext cx="3471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Building a “Drive-in” movie theater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N008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125788" y="169863"/>
            <a:ext cx="447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View from </a:t>
            </a:r>
            <a:r>
              <a:rPr lang="en-US" altLang="en-US" sz="2400" b="1"/>
              <a:t>Panlongwan Hotel</a:t>
            </a:r>
            <a:r>
              <a:rPr lang="en-US" altLang="en-US"/>
              <a:t>, ZhuZhou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SCN009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852738" y="6178550"/>
            <a:ext cx="443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High Speed Rail Company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SCN009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0"/>
            <a:ext cx="7218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SCN015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631950" y="84138"/>
            <a:ext cx="5476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Old friends from 2011, Catherine and HER </a:t>
            </a:r>
          </a:p>
          <a:p>
            <a:pPr algn="ctr"/>
            <a:r>
              <a:rPr lang="en-US" altLang="en-US"/>
              <a:t>(and Margie Williams from the USA )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ZhuZhou_Kindergarten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725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ZhuZhou_Kindergarten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0"/>
            <a:ext cx="502602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068638" y="5840413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2,000+ students from age 2-6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ard_details_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84150"/>
            <a:ext cx="4973637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ard_details_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ard_details_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5735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AppleSeed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0"/>
            <a:ext cx="5776912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6210300" y="101600"/>
            <a:ext cx="24415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We are all </a:t>
            </a:r>
          </a:p>
          <a:p>
            <a:pPr algn="ctr"/>
            <a:r>
              <a:rPr lang="en-US" altLang="en-US" sz="2400"/>
              <a:t>“Seed Planters”.</a:t>
            </a:r>
          </a:p>
          <a:p>
            <a:pPr algn="ctr"/>
            <a:endParaRPr lang="en-US" altLang="en-US" sz="2400"/>
          </a:p>
          <a:p>
            <a:pPr algn="ctr"/>
            <a:r>
              <a:rPr lang="en-US" altLang="en-US" sz="2400"/>
              <a:t>We may never know the harvest that is produced because of the seeds we sow today.</a:t>
            </a:r>
          </a:p>
          <a:p>
            <a:pPr algn="ctr"/>
            <a:endParaRPr lang="en-US" altLang="en-US" sz="2400"/>
          </a:p>
          <a:p>
            <a:pPr algn="ctr"/>
            <a:r>
              <a:rPr lang="en-US" altLang="en-US" sz="2400"/>
              <a:t>Everything we do and say is an example and tells a message to anyone watching.</a:t>
            </a:r>
          </a:p>
          <a:p>
            <a:pPr algn="ctr"/>
            <a:endParaRPr lang="en-US" altLang="en-US" sz="2400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SCN022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804863" y="6045200"/>
            <a:ext cx="6921500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Looking down into school court yard – clear sky and city in background</a:t>
            </a:r>
          </a:p>
          <a:p>
            <a:endParaRPr lang="en-US" alt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N031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8063" y="179388"/>
            <a:ext cx="75358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Donated supplies and teaching items to the school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SCN03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N031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SCN017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750888" y="1638300"/>
            <a:ext cx="7307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Nolan’s Class with mostly 4 &amp; 5 year old students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DSCN018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DSCN018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CN019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63513" y="3779838"/>
            <a:ext cx="2424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ROCKET </a:t>
            </a:r>
          </a:p>
          <a:p>
            <a:r>
              <a:rPr lang="en-US" altLang="en-US" sz="4000">
                <a:solidFill>
                  <a:schemeClr val="bg1"/>
                </a:solidFill>
              </a:rPr>
              <a:t>BALLOONS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SCN020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052888" y="5637213"/>
            <a:ext cx="2995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Sleeping nap room 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_We_see_The_World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52413"/>
            <a:ext cx="57531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 rot="-5400000">
            <a:off x="-1371600" y="2686051"/>
            <a:ext cx="46878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8800"/>
              <a:t>YunTian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SCN020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73050" y="315913"/>
            <a:ext cx="333057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Teacher Work Room (on 6</a:t>
            </a:r>
            <a:r>
              <a:rPr lang="en-US" altLang="en-US" baseline="30000"/>
              <a:t>th</a:t>
            </a:r>
            <a:r>
              <a:rPr lang="en-US" altLang="en-US"/>
              <a:t> floor)</a:t>
            </a:r>
          </a:p>
          <a:p>
            <a:r>
              <a:rPr lang="en-US" altLang="en-US"/>
              <a:t>(Student helpers resting during afternoon break.)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SCN022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0125" y="0"/>
            <a:ext cx="4603750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  <a:cs typeface="+mn-cs"/>
              </a:rPr>
              <a:t>Indoor Play / Pretend Area</a:t>
            </a: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SCN02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SCN02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DSCN026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7388" y="1289050"/>
            <a:ext cx="5045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PINWHEELS FOR PEACE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DSCN026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96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236" y="1161471"/>
            <a:ext cx="5540991" cy="54918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DSCN0294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0" y="204715"/>
            <a:ext cx="4557822" cy="47903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SCN029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5250" y="0"/>
            <a:ext cx="6069013" cy="369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Coloring Sheet Activity and all students were given little horses.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SCN029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-57150" y="1651000"/>
            <a:ext cx="21574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6600"/>
              <a:t>It</a:t>
            </a:r>
          </a:p>
          <a:p>
            <a:pPr algn="ctr"/>
            <a:r>
              <a:rPr lang="en-US" altLang="en-US" sz="6600"/>
              <a:t> is</a:t>
            </a:r>
          </a:p>
          <a:p>
            <a:pPr algn="ctr"/>
            <a:r>
              <a:rPr lang="en-US" altLang="en-US" sz="6600"/>
              <a:t> LOVE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DSCN030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2428875" y="5918200"/>
            <a:ext cx="501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/>
              <a:t>Friendship Bead Bracelets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DSCN009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009650" y="196850"/>
            <a:ext cx="77787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8800"/>
              <a:t>YunTian School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Card_details_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3"/>
            <a:ext cx="5172075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Card_details_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641725"/>
            <a:ext cx="44767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ard_details_6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805113"/>
            <a:ext cx="2676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 descr="Card_details_3"/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0"/>
            <a:ext cx="29464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4824413" y="3821113"/>
            <a:ext cx="15224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/>
              <a:t>Sample of Student Cards.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DSCN025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1262063" y="976313"/>
            <a:ext cx="591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</a:rPr>
              <a:t>Visiting Catherine in her “KOREAN” restaurant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DSCN027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7329488" y="955675"/>
            <a:ext cx="146843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Zhuzhou  Radio/TV tower at night .</a:t>
            </a:r>
          </a:p>
          <a:p>
            <a:pPr algn="ctr"/>
            <a:r>
              <a:rPr lang="en-US" altLang="en-US"/>
              <a:t>(Moon </a:t>
            </a:r>
          </a:p>
          <a:p>
            <a:pPr algn="ctr"/>
            <a:r>
              <a:rPr lang="en-US" altLang="en-US"/>
              <a:t>is on the</a:t>
            </a:r>
          </a:p>
          <a:p>
            <a:pPr algn="ctr"/>
            <a:r>
              <a:rPr lang="en-US" altLang="en-US"/>
              <a:t>right)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I was tempted to ride up to the top but it was 80 RMB.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SCN03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4563" y="6005513"/>
            <a:ext cx="72548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Closing Meal – at park with teachers and helpers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DSCN034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5278438" y="4121150"/>
            <a:ext cx="28813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Kate with our liaison / helper/ translator and friend,</a:t>
            </a:r>
          </a:p>
          <a:p>
            <a:r>
              <a:rPr lang="en-US" altLang="en-US" sz="2800"/>
              <a:t>LESLIE.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DSCN034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SCN034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DSCN034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7675" y="273050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Night of fun at the Karaoke Bar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DSCN036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436563" y="217488"/>
            <a:ext cx="7469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School at Xuanhan (Turned out to be a 9 hour bus trip from Chengdu – not 5) – We could not stay and teach here because we had TOURIST visas. </a:t>
            </a:r>
          </a:p>
          <a:p>
            <a:r>
              <a:rPr lang="en-US" altLang="en-US"/>
              <a:t>Took an 11 hour bus ride back to Dujiangyan City (center of 2008 earthquake) to work at the Guangya International School. 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DSCN048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DSCN009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888" y="123825"/>
            <a:ext cx="7493000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Kate with students presenting the history of Thanksgiving </a:t>
            </a:r>
            <a:endParaRPr lang="en-US" sz="1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DSCN045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2940050" y="566738"/>
            <a:ext cx="282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View from school classroom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DSCN040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DSCN04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DSCN037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407988"/>
            <a:ext cx="4776788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0" y="84138"/>
            <a:ext cx="4289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/>
              <a:t>Teaching the Teachers</a:t>
            </a:r>
          </a:p>
        </p:txBody>
      </p:sp>
      <p:pic>
        <p:nvPicPr>
          <p:cNvPr id="56324" name="Picture 3" descr="DSCN037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854075"/>
            <a:ext cx="39243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DSCN044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1665288" y="149225"/>
            <a:ext cx="6142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/>
              <a:t>Students with their Ojo-De-Dios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DSCN046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671763" y="249238"/>
            <a:ext cx="3408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/>
              <a:t>Working on </a:t>
            </a:r>
          </a:p>
          <a:p>
            <a:pPr algn="ctr"/>
            <a:r>
              <a:rPr lang="en-US" altLang="en-US" sz="2800"/>
              <a:t>PINWHEELS for PEACE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DSCN047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DSCN048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9144000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384175" y="5962650"/>
            <a:ext cx="898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Sunset behind the mountains looking over the fence from the school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N055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SCN010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41375"/>
            <a:ext cx="403701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841375"/>
            <a:ext cx="4027487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722313" y="255588"/>
            <a:ext cx="7458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DaZhou – Training Center (</a:t>
            </a:r>
            <a:r>
              <a:rPr lang="en-US" altLang="en-US" sz="2000"/>
              <a:t>8</a:t>
            </a:r>
            <a:r>
              <a:rPr lang="en-US" altLang="en-US" sz="2000" baseline="30000"/>
              <a:t>th</a:t>
            </a:r>
            <a:r>
              <a:rPr lang="en-US" altLang="en-US" sz="2000"/>
              <a:t> floor</a:t>
            </a:r>
            <a:r>
              <a:rPr lang="en-US" altLang="en-US" sz="3200"/>
              <a:t>) and Hotel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GEDC062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5503863" y="5499100"/>
            <a:ext cx="3640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Nolan making balloons</a:t>
            </a:r>
          </a:p>
          <a:p>
            <a:pPr algn="ctr"/>
            <a:r>
              <a:rPr lang="en-US" altLang="en-US" sz="2400"/>
              <a:t>and</a:t>
            </a:r>
          </a:p>
          <a:p>
            <a:pPr algn="ctr"/>
            <a:r>
              <a:rPr lang="en-US" altLang="en-US" sz="2400"/>
              <a:t>Connecting with the people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DSCN052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231775"/>
            <a:ext cx="61404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428625" y="1882775"/>
            <a:ext cx="1555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800"/>
              <a:t>Boys</a:t>
            </a:r>
          </a:p>
          <a:p>
            <a:pPr algn="ctr"/>
            <a:r>
              <a:rPr lang="en-US" altLang="en-US" sz="4800"/>
              <a:t>Will</a:t>
            </a:r>
          </a:p>
          <a:p>
            <a:pPr algn="ctr"/>
            <a:r>
              <a:rPr lang="en-US" altLang="en-US" sz="4800"/>
              <a:t>Be</a:t>
            </a:r>
          </a:p>
          <a:p>
            <a:pPr algn="ctr"/>
            <a:r>
              <a:rPr lang="en-US" altLang="en-US" sz="4800"/>
              <a:t>Boys!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DSCN053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075" y="177800"/>
            <a:ext cx="858043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Students working together on the “Year of the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H.O.R.S.E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.”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313" y="0"/>
            <a:ext cx="3635375" cy="369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There’s Something About That Name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739900" y="134938"/>
            <a:ext cx="6307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Where am I going? – What are my dreams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P716085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5295900" y="922338"/>
            <a:ext cx="3363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/>
              <a:t>Line Dancing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GEDC065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1365250" y="606425"/>
            <a:ext cx="4333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Barbara doing music with David and Stewart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P716085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3200" y="122238"/>
            <a:ext cx="4524375" cy="461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Barbara doing music in Kate’s Class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GEDC06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5800" y="6410325"/>
            <a:ext cx="5451475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  <a:cs typeface="+mn-cs"/>
              </a:rPr>
              <a:t>2014 </a:t>
            </a:r>
            <a:r>
              <a:rPr lang="en-US" sz="3200" dirty="0" err="1">
                <a:latin typeface="+mn-lt"/>
                <a:cs typeface="+mn-cs"/>
              </a:rPr>
              <a:t>Dazhou</a:t>
            </a:r>
            <a:r>
              <a:rPr lang="en-US" sz="3200" dirty="0">
                <a:latin typeface="+mn-lt"/>
                <a:cs typeface="+mn-cs"/>
              </a:rPr>
              <a:t> students and staff</a:t>
            </a: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N01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122613" y="558800"/>
            <a:ext cx="289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Fanta Wild Amusement Park,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DSCN059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2738" y="142875"/>
            <a:ext cx="6283325" cy="58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  <a:cs typeface="+mn-cs"/>
              </a:rPr>
              <a:t>Good-bye from children in the street</a:t>
            </a: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DSCN050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185738" y="200025"/>
            <a:ext cx="9015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Photo of the World EXPO building, the “largest” building in the world just outside of Chengdu.</a:t>
            </a:r>
          </a:p>
          <a:p>
            <a:r>
              <a:rPr lang="en-US" altLang="en-US"/>
              <a:t>CHINA – a country in contrast.</a:t>
            </a:r>
          </a:p>
          <a:p>
            <a:endParaRPr lang="en-US" alt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DSCN065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231775" y="115888"/>
            <a:ext cx="642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A clear day in Chengdu looking out from the World Expo building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DSCN061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709613" y="287338"/>
            <a:ext cx="668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Platforms for the preformed Railway lines to be “dropped” into place.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2"/>
          <p:cNvSpPr txBox="1">
            <a:spLocks noChangeArrowheads="1"/>
          </p:cNvSpPr>
          <p:nvPr/>
        </p:nvSpPr>
        <p:spPr bwMode="auto">
          <a:xfrm>
            <a:off x="2255838" y="220663"/>
            <a:ext cx="5541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A street that goes to nowhere?</a:t>
            </a:r>
          </a:p>
          <a:p>
            <a:pPr algn="ctr"/>
            <a:r>
              <a:rPr lang="en-US" altLang="en-US"/>
              <a:t>To the left was a large city area – Planning for the future?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DSCN06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2"/>
          <p:cNvSpPr txBox="1">
            <a:spLocks noChangeArrowheads="1"/>
          </p:cNvSpPr>
          <p:nvPr/>
        </p:nvSpPr>
        <p:spPr bwMode="auto">
          <a:xfrm>
            <a:off x="3767138" y="258763"/>
            <a:ext cx="2346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/>
              <a:t>Chengdu</a:t>
            </a:r>
          </a:p>
          <a:p>
            <a:pPr algn="ctr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Ring Raised Road.</a:t>
            </a:r>
          </a:p>
          <a:p>
            <a:pPr algn="ctr"/>
            <a:r>
              <a:rPr lang="en-US" altLang="en-US"/>
              <a:t>There is also a 3</a:t>
            </a:r>
            <a:r>
              <a:rPr lang="en-US" altLang="en-US" baseline="30000"/>
              <a:t>rd</a:t>
            </a:r>
            <a:r>
              <a:rPr lang="en-US" altLang="en-US"/>
              <a:t> and 4</a:t>
            </a:r>
            <a:r>
              <a:rPr lang="en-US" altLang="en-US" baseline="30000"/>
              <a:t>th</a:t>
            </a:r>
            <a:r>
              <a:rPr lang="en-US" altLang="en-US"/>
              <a:t> ring  road around the city.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DSCN062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347663" y="5413375"/>
            <a:ext cx="865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Street vendors still exist but are being pushed out by the government as being “Backward”</a:t>
            </a:r>
          </a:p>
          <a:p>
            <a:r>
              <a:rPr lang="en-US" altLang="en-US"/>
              <a:t>Pedi-cabs and street markets have mostly been phased out / shut down</a:t>
            </a:r>
          </a:p>
          <a:p>
            <a:r>
              <a:rPr lang="en-US" altLang="en-US"/>
              <a:t>(except in some “Tourist” areas)</a:t>
            </a:r>
          </a:p>
          <a:p>
            <a:endParaRPr lang="en-US" alt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DSCN062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DSCN063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1712913" y="6196013"/>
            <a:ext cx="5718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Auto repair garage. A full block of little shops each doing car repair, service or selling parts or supplies.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N011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DSCN067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490538" y="0"/>
            <a:ext cx="5992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This was a cloud at sunset in Chengdu I thought was amazing.</a:t>
            </a:r>
          </a:p>
          <a:p>
            <a:r>
              <a:rPr lang="en-US" altLang="en-US"/>
              <a:t>Other people did too as I saw many people stopping and looking up and taking pictures.</a:t>
            </a:r>
          </a:p>
          <a:p>
            <a:endParaRPr lang="en-US" alt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DSCN067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6230938"/>
            <a:ext cx="5943600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cs typeface="+mn-cs"/>
              </a:rPr>
              <a:t>Nolan, Jayson, Joyce, and Jay - Chengdu</a:t>
            </a: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8088" y="6283325"/>
            <a:ext cx="4667250" cy="52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cs typeface="+mn-cs"/>
              </a:rPr>
              <a:t>Barbara, Nolan, Chu - Chengdu</a:t>
            </a: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4379913" y="6003925"/>
            <a:ext cx="46609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David Ball in Chengdu Railway Station EAST.</a:t>
            </a:r>
          </a:p>
          <a:p>
            <a:r>
              <a:rPr lang="en-US" altLang="en-US"/>
              <a:t>Daniel was assigned to help us  while in DaZhou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205413" y="4217988"/>
            <a:ext cx="914400" cy="1785937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3687763" y="1739900"/>
            <a:ext cx="290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Stewart, Amy, Barbara, David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1292225" y="6334125"/>
            <a:ext cx="65595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Nolan and April in a “handcrafted” gift shop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N012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908050" y="5795963"/>
            <a:ext cx="73279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/>
              <a:t>The End…. Or just the Beginning….</a:t>
            </a:r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647</Words>
  <Application>Microsoft Office PowerPoint</Application>
  <PresentationFormat>On-screen Show (4:3)</PresentationFormat>
  <Paragraphs>91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Calibri</vt:lpstr>
      <vt:lpstr>Arial</vt:lpstr>
      <vt:lpstr>Office Theme</vt:lpstr>
      <vt:lpstr>China 2014 Nolan Tomboulian Barbara Pound Kate Williams David Ball Stewart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2014 Nolan Tomboulian Barbara Pound Kate Williams David Ball Stewart Good</dc:title>
  <dc:creator>Nolan R. Tomboulian</dc:creator>
  <cp:lastModifiedBy>Jodi</cp:lastModifiedBy>
  <cp:revision>20</cp:revision>
  <dcterms:created xsi:type="dcterms:W3CDTF">2014-07-30T18:36:15Z</dcterms:created>
  <dcterms:modified xsi:type="dcterms:W3CDTF">2023-06-29T22:02:14Z</dcterms:modified>
</cp:coreProperties>
</file>