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</p:sldMasterIdLst>
  <p:notesMasterIdLst>
    <p:notesMasterId r:id="rId100"/>
  </p:notesMasterIdLst>
  <p:sldIdLst>
    <p:sldId id="925" r:id="rId16"/>
    <p:sldId id="321" r:id="rId17"/>
    <p:sldId id="314" r:id="rId18"/>
    <p:sldId id="322" r:id="rId19"/>
    <p:sldId id="258" r:id="rId20"/>
    <p:sldId id="260" r:id="rId21"/>
    <p:sldId id="261" r:id="rId22"/>
    <p:sldId id="262" r:id="rId23"/>
    <p:sldId id="263" r:id="rId24"/>
    <p:sldId id="277" r:id="rId25"/>
    <p:sldId id="467" r:id="rId26"/>
    <p:sldId id="264" r:id="rId27"/>
    <p:sldId id="851" r:id="rId28"/>
    <p:sldId id="436" r:id="rId29"/>
    <p:sldId id="854" r:id="rId30"/>
    <p:sldId id="438" r:id="rId31"/>
    <p:sldId id="267" r:id="rId32"/>
    <p:sldId id="855" r:id="rId33"/>
    <p:sldId id="856" r:id="rId34"/>
    <p:sldId id="858" r:id="rId35"/>
    <p:sldId id="268" r:id="rId36"/>
    <p:sldId id="269" r:id="rId37"/>
    <p:sldId id="462" r:id="rId38"/>
    <p:sldId id="865" r:id="rId39"/>
    <p:sldId id="859" r:id="rId40"/>
    <p:sldId id="867" r:id="rId41"/>
    <p:sldId id="868" r:id="rId42"/>
    <p:sldId id="860" r:id="rId43"/>
    <p:sldId id="861" r:id="rId44"/>
    <p:sldId id="869" r:id="rId45"/>
    <p:sldId id="870" r:id="rId46"/>
    <p:sldId id="872" r:id="rId47"/>
    <p:sldId id="862" r:id="rId48"/>
    <p:sldId id="863" r:id="rId49"/>
    <p:sldId id="864" r:id="rId50"/>
    <p:sldId id="877" r:id="rId51"/>
    <p:sldId id="873" r:id="rId52"/>
    <p:sldId id="874" r:id="rId53"/>
    <p:sldId id="875" r:id="rId54"/>
    <p:sldId id="881" r:id="rId55"/>
    <p:sldId id="876" r:id="rId56"/>
    <p:sldId id="878" r:id="rId57"/>
    <p:sldId id="879" r:id="rId58"/>
    <p:sldId id="885" r:id="rId59"/>
    <p:sldId id="880" r:id="rId60"/>
    <p:sldId id="882" r:id="rId61"/>
    <p:sldId id="883" r:id="rId62"/>
    <p:sldId id="889" r:id="rId63"/>
    <p:sldId id="884" r:id="rId64"/>
    <p:sldId id="433" r:id="rId65"/>
    <p:sldId id="886" r:id="rId66"/>
    <p:sldId id="887" r:id="rId67"/>
    <p:sldId id="888" r:id="rId68"/>
    <p:sldId id="893" r:id="rId69"/>
    <p:sldId id="890" r:id="rId70"/>
    <p:sldId id="891" r:id="rId71"/>
    <p:sldId id="899" r:id="rId72"/>
    <p:sldId id="901" r:id="rId73"/>
    <p:sldId id="892" r:id="rId74"/>
    <p:sldId id="903" r:id="rId75"/>
    <p:sldId id="905" r:id="rId76"/>
    <p:sldId id="894" r:id="rId77"/>
    <p:sldId id="910" r:id="rId78"/>
    <p:sldId id="911" r:id="rId79"/>
    <p:sldId id="906" r:id="rId80"/>
    <p:sldId id="912" r:id="rId81"/>
    <p:sldId id="907" r:id="rId82"/>
    <p:sldId id="908" r:id="rId83"/>
    <p:sldId id="909" r:id="rId84"/>
    <p:sldId id="913" r:id="rId85"/>
    <p:sldId id="914" r:id="rId86"/>
    <p:sldId id="902" r:id="rId87"/>
    <p:sldId id="895" r:id="rId88"/>
    <p:sldId id="918" r:id="rId89"/>
    <p:sldId id="896" r:id="rId90"/>
    <p:sldId id="919" r:id="rId91"/>
    <p:sldId id="920" r:id="rId92"/>
    <p:sldId id="917" r:id="rId93"/>
    <p:sldId id="446" r:id="rId94"/>
    <p:sldId id="429" r:id="rId95"/>
    <p:sldId id="921" r:id="rId96"/>
    <p:sldId id="922" r:id="rId97"/>
    <p:sldId id="923" r:id="rId98"/>
    <p:sldId id="924" r:id="rId99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3934" autoAdjust="0"/>
  </p:normalViewPr>
  <p:slideViewPr>
    <p:cSldViewPr snapToGrid="0">
      <p:cViewPr varScale="1">
        <p:scale>
          <a:sx n="40" d="100"/>
          <a:sy n="40" d="100"/>
        </p:scale>
        <p:origin x="15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slide" Target="slides/slide7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10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theme" Target="theme/theme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B7C6F-C0F2-495E-9DEC-FF25533D7FF9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DD26C-D9ED-46C9-8600-8745D8D85B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63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79C59D-07D9-4191-BFC7-5EEC53166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9963544-6373-46C2-A5ED-E05EEB93E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38596A4-DC1A-41B6-9D0F-BED7920F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29D757-8EE8-4EE9-BA1B-6A073B1F1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BBFC0B-86A9-419E-88C6-8FA52E2CE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9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8AF6A7-292B-4AF9-8819-5CDDF4844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D16016-D84B-4C25-9C1A-DC2A9DE01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68626F-E74B-4D26-A4DE-07AFA14EF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67F24-8E81-4C2C-9021-27E52DC5A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537372-3E18-418D-8AA1-5308AC2B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7247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52F36BB-9334-4984-B75F-25AB36716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EA31EA5-9C4D-44F2-BB90-268F761B3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F383C6-4BB9-4E32-9E7B-C6BDB7F96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213B63-0FCD-4D72-A44B-0A091F3A2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0B861C-3746-477C-A077-E4207751F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2139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998778-8ACE-4545-853F-DAC4B3D44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38BD3E6-FA76-461B-A472-6621BA3CA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2315BD7-7771-4A64-9E10-B78C56D3B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35D5113-0E3C-4928-A33A-4E759ADA8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08572-2E64-4A75-8A63-C93DC2D8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8344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1D123B-E626-498E-BA28-6515F0A9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421FE12-9CA5-49E6-9B50-B68E2C682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D57949-DDB7-4EC2-AE99-B9E93D19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EF558-6A64-4AAF-B3FC-085763B8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EFB078-A7C9-4B6C-BCF1-ED48E3D4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632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91407B0-173E-426F-B233-8E9FB5C6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DCEB96A-5699-4C59-AA40-F1032B414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DB1D508-8492-4894-88DE-B9615733F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EBB736A-5BA1-4753-A06A-F02823AB4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1E24850-95D0-4340-B44B-43E704E4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D1C163A-5855-4C31-BBC6-689D37E5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6722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65A333-4261-4CF3-A479-E0FC7BA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FB6797D-C902-46D7-8582-90D189184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8A18273-A79B-448C-87F7-70209CC79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FF45069-0CF3-453C-B110-3BD93B526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62B2D5-1034-4FCE-8E50-C437C718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1F8ACCE-9409-47FF-84A5-C184D56DC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0FE03F5-650B-4B2D-AB9C-FBEF0101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63F3B2C-E308-4EF7-9922-33EB8565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2873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A4384D-C12A-45E3-94CC-97FD8575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A1B4062-F1B3-4DE3-93C3-A9247D09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2649962-EF4B-4CD7-BA35-C20ADBD3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05676B3-4C15-4B50-8669-D15DB7247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3796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D0F0524-8C0A-4A8E-AA17-2C761EF7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9BAC415-5251-4855-8CD4-85442972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C60833E-9A34-444E-9A30-C768D9A6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82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0F238F-AB94-4820-8B16-2F9FEDFE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381D35D-0384-4105-8B08-3E06EC4A4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823F7F8-24D3-495C-9CB6-0F2074C88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D4DF03-6F8A-47A0-A44C-5DDFCC919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8EFCB91-6B01-4E85-A89D-F099A3BA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9F5203-C0DF-4852-91A2-07DA88CE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7041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BF61BF-EED1-4E5D-8299-5360B7A6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B50951-DF75-4FAA-97DC-2ABD29C2A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2EB29A4-711C-458E-8910-8C0A32DD4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5FC835-3A90-4221-BE92-9F9C637C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006B5F2-0E3C-4989-83DC-6B296574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04CEBCB-2D8A-470A-9084-D8E305752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4080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B6CD7D-F5F2-42B0-ABD2-A6A5E3DEF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4BAE70-9AB1-45A3-BC3A-4F42E3F55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A75784-A18E-4224-9CEE-A18EEC37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1003EB-8DCE-4872-9CEC-E617EAF5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7B9218-AACF-4B59-8079-5F16F660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89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F4286DB-95E5-4D35-93DC-E8FC15843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EE87C46-30AD-463C-9BD7-A45B83790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047C18-FA41-4942-A8C7-1850EE1FB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BC54B5-AABB-4ED5-A91D-60B9E343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B6ABCD-85EC-4D97-BD7D-B6CA64F3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7100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5A8B0DE-35A9-4F7A-8B17-A43E8A55B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7DD1E08-35CA-484B-B017-97EDD5DC7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4D201EB-D1AC-4520-BB3E-DF7B3564C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194F19-5CBB-428D-AC02-51961F41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3BAC64-1061-46F7-8F05-15312FBC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1073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6F0B316-BBEA-4DCF-878F-3FC91372C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B517002-F36D-4D88-9FF7-D829B32B3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99DA1C-6004-42E9-A369-3D721A97E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87346F-C7E5-4E7A-BB2A-82567038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F413DA-AB37-4D3E-936D-93CB1294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187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6D41C4-8BE3-4269-B2D6-7402BE77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E347413-7581-48C9-9FAC-319A85C57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B79E3-4D71-4ABC-919E-8DCD2590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5198CE-25DE-4E21-AC62-B0382F61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C70A010-5421-418A-A377-2DE98AB6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0301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28D8E7A-5925-4354-A7A0-130CC2836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E1EDA08-22D4-47F1-B6BB-A4C2ECE2A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4B8C51-164C-45C0-96B1-217C7AFF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674872-B3E2-4A4C-BAD5-FB5ACCDB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A97C32-E06C-401D-B2AD-80C1EAD99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84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50DB7A-4C25-4AEF-8A0B-DEE064D4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27B18AB-DB8B-4315-A399-42AF6412B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03E9B4B-9040-4AAD-B5FC-8B9DC334A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861C41B-4FC2-40A8-8F40-163C1FAF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3738E8-3745-426A-A271-14A6A0E2D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084831-6988-4540-A21E-06E4AB18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5211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E58CF5-D8C0-4A86-A6A0-B67FC18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098E3A-9D1B-41DB-B5D6-0BF4517C1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692AF94-6A44-4A51-A118-66A9EFCE9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9580734-F29E-4E69-8819-ACC51BA04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C668346-B322-4D63-B2FB-46AC0BCFA0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7FB0EDD-CC65-4F5D-B140-C580640C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F4A85B3-46EA-4207-BB64-D4F19E702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0C42168-DD66-4896-8E21-3269B0F0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2316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5E8C7F-30E4-4374-B5F5-61B0ACB8D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66FB069-4A75-454D-B70D-23DCA502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B153617-11A1-4011-AEC5-50C4AD23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69EAB86-498F-4999-B531-7114F77B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6038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816241E-4418-4D82-AE8B-090E2165D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F60A7BF-36F6-44FD-8518-C4CBC553B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0004452-E2F2-4912-A1EC-51FBD13E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3198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5628F6-9C83-4FBB-A53C-DBF50778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3F236C-FD65-443F-B9A5-0ADEF149D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128102B-02B9-40AB-8EDA-82014D4B0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A8C0B7-8BD4-41AD-96D8-F71D3C92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51DF319-E591-43C1-AFD8-0AC39460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C4A1726-8000-45FA-BEDE-907CE4F20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0447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900639-7F1E-4389-A888-14A705CE4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D9B104A-27B1-41EA-9649-0408473A9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C1A668D-8D99-4D96-B753-86D8E7FDB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774682F-F21F-4B65-A9F5-EDC420CE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2636527-E1E2-487A-AD16-1F1C9859F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78A2A9-5482-410F-8CCA-50F5B69A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15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05E3CA-4D04-477E-B39E-B0D6592B6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A0748282-C914-4036-888D-E058EB398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72245A-DDD6-4C4D-8ACF-1F54D482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A18146-F3E2-4B6C-86F6-F8AE1AB6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B32562-6460-407C-A0E3-CF7D14B1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2090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3BBB9F-FEDB-423F-86FB-1D72AB1C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AFF5AF6-BE23-444D-A1CB-718D7E5C5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768181-54A5-479B-B5E0-203A5DB5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334A877-BF1F-4B18-B558-9D0D3EA37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8443C4-C301-4BF4-A50F-02752054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4561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5693CE7-DD61-4A42-82E3-41E21B82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05D245C-5AD5-456C-B3D5-6BD35291C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730A92-8836-4141-8E8F-1A89012E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E01E96-CA0F-47C0-B664-DA0101AA2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02E9C76-B0C1-4A4D-87ED-3DB3D30C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561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8304-EDBD-4FF9-93F1-DAE278269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77239F4-BA11-4E52-965F-FC44F4657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AA64F02-953D-48CA-B3A4-DF8FE8DF0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7941C-57FF-4842-ADA0-3FD723DA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49300F-A09F-42D0-B9C8-5332F8A3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3234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7FD787-5B2C-4E83-AA54-D6A3EA86D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5C1A001-C4CB-40E1-B2F1-3EB049841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56B117-0A1D-47D5-91AF-0364787C1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BD2AA1-D556-4C1B-A57E-13AF5D4B3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FC7BCD5-67D3-42AE-AFBD-A9AAB096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362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2DEDC-E8FD-4119-97D1-85063F22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6A7EAED-49DA-414A-9F7F-1A7096869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5593388-A8A9-4853-95B4-A396D039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6797F8F-A35D-486F-9F54-61E08E39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15B429-870D-4397-8F2A-6D61BBB4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975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DC89D5-04FF-4EAD-8847-34BAD335B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8743A84-910A-420F-B3DB-D4BCA4E17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CA4145C-CA0C-4570-ABF0-F83BC5314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56F267-6887-4ADE-B9EB-DF081246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7C1AB9-419B-44DA-A4D5-F3EE186F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C987359-982A-49F3-9858-5ABFED03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7543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42C0766-7928-459F-AC50-2E20B77D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2B4B9C-DA03-465B-83CD-D51614961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A937E73-F36C-422B-B8C0-76F1685DE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3E70FDF-F447-4D54-87E3-3D2B43624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9139F9F-2B7E-4FF6-B088-3B842AAB4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4881A4-0C0D-4C7C-8047-9820F9DA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D615470-76AC-43EB-B63B-ABB2955C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9CAF470-83E5-4943-8925-E28F02D03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9354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64C299-DA6D-4B91-A0C6-6D11A9674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0D33DEB-2B57-4073-A13E-E4E31FD7E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A47CD75-BD2C-40D5-875C-54B95B8D3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B8146A-B926-4DC0-9F5C-0A395842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0085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244BB8E-DFE5-4AB9-9B17-7907FDA7D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EEA0C35-4B58-49FF-80AF-0E8EAD1C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6C53C2A-B518-4AFB-B2B8-1FA95249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7504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A5920F-71D8-453D-ADBC-752D74E3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FA6FCD7-FEBE-4CC7-944F-AF219D5C2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A2F2D6F-C8C0-406E-A5AE-2BC860D6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AD5EEED-6D90-43B2-A001-71E17E80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E4ADF2D-AA30-44C7-99BC-179389922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4B5D8D8-637E-4164-B38F-4EDDC786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653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DBFA45-1DA3-44E7-BBBA-BC8419C6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C75BB94-CB52-4421-A3CE-51E6330E7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99C127-23AB-4460-ABCB-735F1B1A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6F72EB-7875-4234-87E2-5B521AAFB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054734-51D6-4800-BD88-4A3B165A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7447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F9375A-E7FA-4950-98EA-4AE4E16F7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5CDD095-FF98-4F69-BB80-44A2F9185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8B9C618-63B6-4B0F-90FA-B803AAE76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13457BF-45C1-47CC-8ECD-0A1CD005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E487457-C681-4591-82A0-B884B172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DFEC23E-5483-4777-818A-20268DD4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9266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1C3561-C97B-4F57-95BB-701CB755E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720CB9F-D071-4EC8-8E87-A80E627F1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FDF0EB-AEA3-428B-8E54-E58B0579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F58F07-89FD-47D4-BFF0-4E0F7D22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AF4409-64D8-4BAB-8E0F-7208646A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409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E9335A2-358C-47BA-B234-C7AF8E167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B8C9BB-3984-4556-B932-813B66BD4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0EBC68A-622F-4D2C-8CB2-DA4AA6ED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2DFD03-93F5-4F7C-87F3-0216B7D9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0375AB7-C56A-45EF-A62F-40195082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0566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C5DC20-6149-4BE1-BBD8-1510E229B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E2AC4EB-EA2D-4E8D-BACA-72ED3FACE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B0BD74-6BB7-4EC9-9F3D-D1E6EC4A3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B080E1C-817C-4974-B169-6B69878A9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B6B1EF-0061-4E0A-9565-A7CDABB9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1337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74179-173D-4B9C-9B99-E8E065385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59AD5BE-ABD5-4327-BD5A-FC7F48F41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D78B31D-CFE8-49FA-85A6-688BE6E4B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7963DD-EA25-4249-B6EB-FBCB8FE6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45BD7A-3D46-42C4-BA9E-72E8B87F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957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9D5A83-C28A-4006-A59D-891BB00F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E977CAC-D628-4DEF-B448-9F5F1BA30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E04A9C-1B12-46B5-809E-342F9DEEA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7FB2C-BE2B-4650-8274-80C232AC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C0C48AC-64A2-4363-9D5B-50FB1ABA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0687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15E301-5BC2-4C69-BE29-5E0C21DE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C87E9F8-B865-401F-BAA0-FAD682C15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B381F79-215A-49B7-A09B-0024ABF96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CC9113-43FC-4132-B0B3-7E8D158CD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9291BFC-761B-4737-9AAF-86566405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D130B0-09E2-42FB-A73D-47996D5B2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11156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23BEF4-D44A-4248-AD04-B638A1F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6F976E2-AE26-41EE-95F7-517A2D54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E597C7C-58BA-4B6D-B235-7301CBDEA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226D391-B4B9-4B8D-BF30-B9520FEF8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08ED062-7F3F-473C-9DEF-B2EB1311C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9AD2C2C-833D-4BAE-90ED-A754513F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E3635A9-DEAC-4AE0-9C6E-5F8539D1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B34A924-48FE-4D92-9589-7B746075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1900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A37ED2-AE16-4AD6-9610-9AA7F787A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E488498-BCC1-4EE9-8062-D1FDC807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12C3768-1B20-4AF1-9D35-CE7278C1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3850A0C-C84B-4C04-99B9-A6DB911B9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634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5D99319-C29C-4B46-827F-84E01E958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8C68F37-1FB3-4563-A1D6-91395C07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3BDCCD8-77F4-48FA-A556-53DF7744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518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35181E-0151-423F-BCFB-B98C819B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2D8AA50-4190-4177-B8F9-E703BD070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178D681-2EBB-478F-8E5F-2E9B6FDD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1650CB-DF73-4864-82D2-F9550E1C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2BA8659-F6D2-4565-98FC-1D607158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862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491EEA-DD48-4E7C-B370-9CF70E3F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31E6F1E-02AE-43B5-ABD0-18520E07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B40B91F-9DA5-4031-AE09-2A9B91E94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3431F0-98E9-440A-97BC-CFC7DEB2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0D25A95-3330-4C49-8940-6A35B91C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4A1E3BF-F309-41DA-A312-30C55C32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2281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2349C6-4AA7-4078-A79B-D6A3EC5FD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82A199B-7262-43B7-B411-7374E47AE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94465B1-B9BC-4BA3-AA5E-9149EBF99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E70CD73-BB1D-4317-A227-CA6EEF624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77948A-784F-4CDE-9F6F-FBD2E224A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4FED3B-DE19-4055-9DDA-032A3678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5204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6CB3BA-56EB-4E53-B8D5-9DB5F2B9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B173F75-14B6-4FE7-983F-13D2857B2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F9D7FC-0873-4848-B54F-17F619EC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FAAD384-E1AD-480D-BC5C-3E0E83C3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6D7B9D1-1BBB-490E-9105-DF475C6F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0888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5351DD7-F3C0-4468-8BFA-27CD18DA4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A6FEFE-7174-4B80-8313-F04D31932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F7C516-1C02-470F-B635-6FCB4B6D1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EDCC18-C320-4034-84C6-880514A0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49B283-604E-492A-B4C4-2636E9FE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358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495ABD-8187-49C5-8370-C6316D915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1EE52A9-C05B-49BE-97BC-018A63C14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1B299C-A406-4E5C-9F8D-7FAB08C2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FA44BA-0AE5-482B-9A7A-38F6D665B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DD53D0-7067-4830-A858-0B826AF7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6270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EC3017-CCC2-45FF-8455-4CA75D6C1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565E2D-DB1C-43C6-9C17-00C8F136E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DC4A50-4193-4253-A980-EF9D2712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8FB3C05-9248-47B3-98E5-3EBDB831E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BB73394-A306-4D33-8F93-F69ADB6E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7415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0ADA25-E4F5-4BB4-A1AA-5B6F904C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2C411D4-E18B-4F68-82F7-463005599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EAE875-F820-4AF0-96B7-8D1C031C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F84B12-2552-40C8-9C13-0182A5DA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5D4756B-B377-4DBB-B5ED-CBE2D1A9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3235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87646B-4634-493B-907F-0BA77A92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B115315-4596-445A-8925-80AC664C9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00728B7-3D47-4687-8FEF-CFBD83E4F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1C8DD9F-4068-4224-9D20-29ACDB6A4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ADAA5B-E058-48F6-9788-A7410BAC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C60C7F2-E6A0-496F-B75B-921B4449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2608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F32C4-7B48-40F2-87AC-B18D660F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146657D-090D-4055-9FC3-2CB56B269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6172DC7-879B-47FE-88FB-AB6656764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B7A3D1C-DC98-423C-95D0-B1980922B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3CD5380-C9A9-4FEA-A3CA-3A36125B1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32243A7-B9CA-4832-9D7D-1BBD9EF3C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C389BC9-190C-45B7-A7BA-8BC60489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1968524-B81E-4232-A2DD-80B35A5C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331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DE3974-9FC9-4A93-B98D-FC7ADAA8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5CF03E5-D823-417F-A208-BDCABB33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E19640-010D-4567-AFEE-AEE2546C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8153CA1-C361-4475-B9FB-FEBDE0CF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1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7D3E6C-1988-45DE-B337-00FF6D5D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FA61CDE-BBCB-4949-8233-C182A26C9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CC4E407-EB17-4452-B099-0E4ECC041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01F08CF-6F3E-4F32-8624-6ED632C6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5FC4C8-DFBE-4914-B2E1-9D6F9FEF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A884BF2-394E-4CE6-809A-AF5CAE64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61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51989D5-A74D-499B-A71C-47492B22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FA2719D-9C43-493C-BE56-620CDB63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EB82D3E-16B3-45BB-A590-F5305ED3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9069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A772FA-07FE-48B5-AF80-672D53C4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C7ECA7D-50A9-4C64-8F1A-C6DCBC7E2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79E91BC-FC8C-4E56-86A9-424FB8287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DBE6E29-5F36-459A-A14E-643F62253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ACFC65-A3A3-4613-9049-BD1CD126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1AABEED-E604-427D-B5A6-91151400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56635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74F0D4-F98D-4C6E-BB54-FFF5A93B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982256F-5B82-48CD-A750-22D7ACE1E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42D0644-1B6B-4B0D-B070-16A5FC504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4887CC7-B3DA-4005-AD91-51F23A71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76BCD80-EF88-45D5-A875-D93968F92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3B6F2B-A1FF-4A7C-867F-2AC9E8C2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7897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D2437A-7021-47DC-9448-A4865839C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58A6EE0-8A44-44A2-AEA0-9FF589782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4B24ED-6E07-461B-8485-B38D8CD0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9AAD4E-30EE-404D-9D51-3FA1C3C9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2FFC10A-BDC1-4750-9F67-0B9C5C7C3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300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69EA603-7C30-4B98-A2FA-086FC7C85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C10B961-C3EE-4641-92F1-BE903C89B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7FF5651-A6D4-4E78-B16E-03AB57AD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31D9C7A-82A1-4DA4-9F76-522BBC84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7FA1A7A-1C2D-4E67-8ED1-BD485590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3941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797DE6-54B0-4F1A-B637-2DF1D7732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D001830-F127-455C-920D-CAC2C5FBD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FE97F-6577-4537-A6B7-A756CFBD6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D27851-76CA-4D9D-8DF2-D0D1A424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E33C696-29FC-496F-83CA-DDA6A19B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4257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049238-C095-48C5-98C4-6341B36C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B51C16-13F0-4794-8541-BC105B2E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8C73DF-B40A-4772-8085-099C2CECD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10271CA-C4C5-47E6-9A86-84057E03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ED6087-1AB2-4CEF-99F6-94CEDFF9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2799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CFFB5B-85C5-44F4-B9EA-E0CCE8C7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F8D94EF-3C63-4CD6-B409-9D82D2D7F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661E86-5C64-44E5-96ED-9E1C90F4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219748F-F692-4F9B-80F9-D79647B6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0CD62D-EF35-46E7-8E2D-4FBE4647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70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4B85F52-87AA-4668-8185-D5CFB24D7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B6150F-B2CB-410E-872D-A042B45C7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4EDE250-7C92-4BC0-8513-ABBE50D5C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EE261FE-B232-48F2-BB50-FBFDF0F1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45FA581-C2DD-4239-BE07-5D1AF8AE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730216C-D464-4EC6-BA46-C156CB27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2048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48ABDF-7D2B-4004-84FF-A6FC7041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2DC91A3-72AF-4E15-85B8-7E0BA3ACC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B38A9BA-9BDE-4A38-B909-16F039A4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4C5F62-1A1D-4988-B42D-D8AA299CB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9565CA1-1C4F-40A4-AD94-AD0F6DDC9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FB87929-C9B3-444C-8528-5B9B07AD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332D856-8753-403E-AB75-60DFC1B8E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2CDC671-3D8F-4866-A548-F1EE7E57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36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B29321-B08A-43A5-A172-C68F31F1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84ED6E-4606-4957-BB8D-DCC1C7E07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813B909-E715-4BC6-86BB-3743381A2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C40EBBE-0B5D-4D9D-8341-499E895A8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C66E377-749A-46E0-A985-2C0CA4B8B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BD22CA9-486E-4B4F-900A-3CC03357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7A112BF-18E6-4495-B186-1CDE1B7EF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9427620-4689-443B-9C77-1835C4C7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6814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33BFCD-5F20-4B90-A799-993D724B9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349F6BE-F3E7-42FE-998D-F7866244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AFDB659-504E-4772-830D-B906B824A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DADF333-4906-4DE0-8723-2A13EBA75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0115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8EFB977-10A8-4096-BF3E-DFE5C353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5334E01-E54D-443C-BC1E-81AE8E2E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2237AF7-262C-4559-AC04-7A89FE11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2538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94D974-EA2E-4923-8A01-CAF5B37A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C4F1BE7-92B1-46F9-8B3B-F1BFE3376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5DFC80C-4F21-48BC-BBD8-BAD1E3F79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9598F3C-1122-4D81-8679-7D986BA00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B91426E-B0F8-4199-951C-04001959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0FAC0F0-C425-4EF1-83C9-72AEBB5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3167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8657CA-1508-4B80-8917-F9FB6042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11B256C-9F16-460B-AF6D-2C31F3032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BC89768-5DB4-4B23-8A67-699D04F43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A25CC67-C619-4CFF-BA4D-9BB50F9FE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71CDBA6-228F-4B4D-B8E0-3E56E02CD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8DB701-4CA1-4E5F-9372-3A63A769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1673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16D9E7-8DD1-42A3-A149-86EEB99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59F7EFC-1E4A-4B48-A260-E1C0B4D00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0052E5-A355-4F57-AA71-9895AFA4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0B7CB3-8C14-40B6-ABCF-2EBF2B398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E8BF22F-4322-4745-9708-0BB79F17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5893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201CE57-5CC2-4C63-B099-B71986D3F6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E808DF3-C882-4CA9-97E5-7455245BE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373B1-1681-4677-ADFB-B02CD4FA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81E92D-8201-42CD-9EFF-04B7FBBE2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5FC085-2789-4A6B-83B1-6ECD5331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245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7FBB5E-2E6E-4EC7-9E9B-3FD494548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B1C0019-4360-4404-997E-6AD6BA4F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8C1C8D9-A17E-4E50-A45A-29DFDC2D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61C7577-56F1-449A-87A5-D73199BE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4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4BB5338-E29C-46CB-9645-F3F89108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68EC9D-A924-46A4-8037-2A2E0202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D1BB61E-1CF4-42AE-94AE-C423516B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76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29D348-5997-42FC-B9D2-A0F372DE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CBC5FD5-90C2-4538-B4AF-EF2A524A5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1ACE2E6-5AD2-4D1E-9E93-8928511FC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D1865AB-907E-45F3-B204-FB370F53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FC86F6-E97C-4122-8482-B340FE13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71400B5-0455-4216-86A2-B24B78D9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66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E6AA68-E1CC-45EF-AB6C-68859EB3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3F2A74-9DBA-4363-B353-56F0B0CAB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CAECD31-207D-4A83-99E9-87DCBA98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06FB3AE-AE75-40E4-8D48-CAFFBA6D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15299B-6E5C-44FA-95EA-28B1057D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727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D72ABC2-5AA1-47FE-B788-4814AE9B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ADADDA0-60D3-48B4-8EF2-C8B6EBCF8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3D45667-3BFA-43F9-8581-E1F9BFCC4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3CCA5E0-9661-4C46-B5DA-0F36B86A8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EA3A1DE-0D3C-4408-8FA4-5F8FF6958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44C5B74-DB6A-4705-A0D8-FC432C23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124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72E4C7-B996-472C-A98D-127849D6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54D325-A8F8-458B-B1A0-E07F07C1A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7EDEF8-BB6D-4431-9D59-61BA578B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C9569B4-9B49-4608-870A-09B5E54F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F140D3D-04CC-4A6C-84BE-FB556BF4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15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1C92BB8-DA57-4974-81DF-334641BCD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4E561A3-FE72-49C6-A813-C5F5757BE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DE05B3-24E0-467A-AD13-121EC0EA6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0C4CB2-F641-49BB-981D-8A4DCAA4F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56B4B87-C533-4DC4-B06E-40ACD863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630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48C262-A337-4C05-983C-93CB4CAAC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810FE61-94C6-4E67-A0DB-827625FE3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73CA52-ACF4-4750-9FB3-3E4422F3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A22837-D420-4B6E-9CD1-9A839B1C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C74CD4-4A04-49D4-AE4B-32303527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603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8B97FB-549B-4A0F-9447-A45B2138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2D7D9CD-C1B7-4B14-9F26-EEB85ECC5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B5B1DE-E623-4552-9047-03C324A5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68194E-0759-45D6-B21A-B38E73065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663B5D-57FA-4EC2-BC5B-7A9937D9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030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CE24AAE-2386-42E0-8B5D-A0DF4D5F9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5B9D51-7C43-4E70-AA06-F171B484D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28ADA40-B791-4762-8A9F-74F983BC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1D7DE59-A6A4-4CE1-AFC3-A3853203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518354-BA96-4513-89B8-15FBAF64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896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C3AE74-2ECF-4EB6-AACA-A39F2D0A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22D9064-692B-4AF9-95C7-D1DA92754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0366982-D46C-43CC-8CC1-478C19AD6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360DC6-5539-4796-BF06-535A095E5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A8FE7BB-1B57-4B3D-B131-EAEF6CDF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8C81A56-73C4-404F-A13B-01B9A0DB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525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C322B59-8B6E-40E9-8849-D2097853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2DDC0B5-DF36-4B08-9CF1-AA3DDACF0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67C0D7-B595-4F99-8A16-AE6160971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843D24B-7747-4F00-8F35-50B3DDFA8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13B6210-479F-437C-8DD1-5BC29278E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DF51598-448A-474A-9B54-DC122AE2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420D104-0062-41C9-AA3C-0AE5A823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CF271AF-5CA0-49E1-9EBA-144EDD7E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623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AEE730-4183-4C5E-8410-8375058D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A4B4A51-3DF4-4A36-8FAC-8BD911BB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17FB230-148A-447B-8816-4F6B0B5D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612EEA-2610-4A40-B2E4-0E069A0C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906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08EC20-FE86-41BC-8A1B-C685547E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E674F29-2914-4552-A109-43E4DAE13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56175EE-B314-4198-A38A-8E7F276D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5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D221DA-6333-4B55-8720-D227DA50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C779CD-E04C-4DB3-B8F8-5B41A9277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FF4A125-A460-4A94-B848-4BA92DE2E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16E4F-DAD1-4F4B-BEB4-8071671F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A8D364-402D-4C5C-BBC3-D4A24472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07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722173-9B74-48BA-B71C-5D47F38D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9429980-5391-402C-BC85-56E955A3C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2CBB152-5F70-4109-9FB5-D7B56EF3E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CC6BC44-5B8C-4EE3-890D-BA33819B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1D67FF-2E54-4199-925E-D60DA8BD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587385-1763-403F-8338-56EDEC59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080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F423B2C-B97A-4F1A-A241-22B42578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434914F-A3F9-4040-96A9-636CF6E54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F681387-9152-46AC-AA79-75D11A9C1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E52695-27AB-4D98-AD78-1C8EBA79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4ED01B5-F786-41C6-B904-D10FEC04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5DDE56A-BECF-4916-8A5F-919E58DC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515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32BC63-1D8B-4290-A484-EDEA5154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976033-AEB8-4125-8777-59A6A9CB7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39AEDB-0793-4EB4-AA20-3034D2F5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43F85F-C111-4515-8FA5-638D2C02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8B722A-7A83-437C-A9BB-96B40C45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07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4A8363A-2B27-4ECF-A4E6-E5FB8FC45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45E03DE-1902-4814-BFE5-31A747AF5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5AB87F-8BFE-4BBC-916D-0C437C25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8E9C4F-31EC-4699-A8BF-92FF9359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F13D1B-982C-483D-9C4C-26F2E74D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606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0C5A31-2082-4D3D-B9BE-3333148D3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01B745A-56F8-49C6-BDE6-8073BB97E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12D937-C748-4439-8AB9-4930FB1D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24CDBF7-60E8-4FC4-8DD2-EFD0E909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2A63B01-F1E8-4570-8BDD-6CB33F37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587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FA8C0B9-13DE-461C-B01D-99CC0B09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B0D531-7374-4A2B-895E-B7D399A43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87C1C2C-FF13-4E4C-B3A3-4B37444A3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2EB59C-5D3E-4771-84BA-0EB38EF2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C722741-481C-4648-B2F7-1DB3C538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84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55D210-656F-4F5B-99B4-9DE7F9574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C8B4682-6956-42F7-90C0-64B7B1139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49A22E-BC0B-4189-B449-6349CD19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09E9C6-21C9-4367-AF1C-942A0FFA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90034A2-AFFC-4B2B-AD64-61280903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88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141772-0D81-4C87-9A09-CB48038AB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1A89E3-7C4E-4729-ABCB-5907ABB67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3B8649-91EC-48B9-91AE-0E1C6275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900A933-8153-4E67-B1AD-9507FA54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384C7BA-4C3E-4486-BD9B-ACB0D5241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2E3711-D1C6-4F83-8A9B-06AB4145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540E68-2647-4B88-826F-6778F9BB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1827CF7-446C-4782-8D37-79DE01820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092E344-29FB-47D0-B658-0060ABE4C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34D0ADA-6C09-43A9-96F8-FCAC143F0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EC19765-B501-459F-A2B3-88AE50EDE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1B7F9-8729-4CBB-9B9F-11A4FC611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DD04D96-D9E8-4F24-B8C7-90FB811B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1FDE22A-3444-47A1-864A-393C9C9A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094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BFBCC0-BC40-407B-967B-CA2AB00BA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B6AD5E9-B9A9-4772-B427-C1D313023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054109C-3AAC-4805-82AA-3DF89F47B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F0E43B-7A62-4E16-AB29-155B6970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73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96B5D72-4630-479A-A043-EF5D64CDD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D86243-79D2-49E6-9814-A61AB0F07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28D0D77-2E45-408D-970C-8F8E49E0A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CEA078-E01D-4960-B845-07D6AB8B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304E08E-0271-4F5B-BD5D-9E74C918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4AA8D5D-6BF4-48E1-8F6A-F271A593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38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185D132-842D-408B-B015-801E6A43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D7B6F6A-61A1-46EC-8B5B-5064D9F5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028F894-E461-46F2-9231-6D6FA4FD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948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150C44-C512-40C0-9DB7-A9A27D6A1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3B3FFB6-FDEA-4DED-BDB8-1E45E907A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C2002F1-90E8-4C21-A448-C19F6CD64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FAA247D-0499-4F08-A267-501AB7DA1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5050203-3151-4AC2-87BE-9924DDEE9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650EF41-A2C4-4902-985C-F99D2A95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43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02F142-F311-48E6-9B36-3D732DA2A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981AF9C-6A8A-4150-93C0-3A7C449A5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977A22E-1C2F-488B-B3EF-C6A74DA7D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C29996-7C68-44D6-9A32-49871F2A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BA6D057-E32E-4EBE-800C-3B2A8C6C6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6DAC49-67EB-4117-B5FE-7C0169AC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19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F44F1D-96BA-48AA-A9BA-919BA4768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F106EB-49B0-4C66-B7E2-88A8640D0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E7920E-F26D-4C59-875A-B616FE92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DC875A-43AB-4B3E-8F7C-58554BCF0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2805BA-A891-440F-94C8-6B82A5B1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368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6E69D93-2A56-4022-840C-1CA1D4E13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EDC4442-554B-44DC-B356-471AC2C01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D32F29-C57A-4290-8BEB-7BCDBC4D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FE16C-3528-4B6B-8231-0067D4CE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EA8D9F-BA6B-489B-BEB2-551E1F77E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740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B06C8C-DA78-47E3-87EA-2F9BAE26C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C61BF69-1EF1-46C6-8D54-E6C4D9CB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3E0051-B82B-43CE-8040-27284818D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A0941E-3524-439A-B570-01B0750E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BED885-3B22-4227-BDF9-5584E90D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495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43A759-679E-40C4-A255-F72B5816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AC60B9E-9AA5-47A8-940F-4596B2654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D09533-5C57-4AE2-AA48-BC2AFE0DC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195B94C-A174-4555-987D-33831EC6E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61CCED-1552-47A2-AFA3-BC359D59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14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224B5D-311A-43AA-A265-3B070859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F7C856-BF53-409E-BEE6-DCFAE35FA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9707BB4-992C-4C61-9CA4-03AB1569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0BA755-7847-4D8A-8CD6-AA33ED91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6381C77-86D8-41EA-BB9A-6B422C86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71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37D1A1-D1BD-44D4-833A-A9A383508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CE955B-B722-4AF6-93C2-63E641363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E3C0D0-F554-4318-B4C2-3A3C2CA02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DB410A-DEE2-4498-AE5D-26CE7F65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6AEF457-455B-4EB5-A438-4A02DE0D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858E1E-2ABF-4F46-A477-3C4832EB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455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AE3AB4-6649-410B-8FB6-876BF6C3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687454-D423-4281-8A12-B91D50282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BCD9D2-8363-4FFA-90AD-ACA07AD89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D84E177-0255-43BF-AC52-3AD4B4EBD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79D0BDD-8B0A-4F9F-94F8-5967D70EE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6511726-EBA6-46F6-8E48-C980E33EF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A171186-F271-406D-AB14-C6CC0496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870B384-3374-473E-935A-63B45161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578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ABB768-C940-47E6-A0EB-4EB3B603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C69EF0A-2375-4ED9-A86A-4A27122D1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E2E6DFF-73C5-452F-969E-9184CCA81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64E74B2-14F7-4770-B0D9-62D2C63D2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0174600-D885-4A34-9804-299F65128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46F0B43-89D3-4173-BC8E-011BA91BD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2F32D2-A5BC-4F43-80C5-E8C94C93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D685B40-26D7-4A49-BF42-DE011D51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278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624FD2-49DF-4047-8D2F-40EC6833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B64004A-FE1F-407B-9A4B-80DC1D192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EABCBA7-F048-4317-B1BB-2D9386D2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20B7C28-12E3-4858-A0B6-D92724CD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694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7A9919F-5620-44AD-A407-B9E848EE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0DB3CD-A43F-41AA-977E-6CE26A76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ADDBD3-8B81-49E0-88ED-C49617F6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109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453B32-0A59-42D8-8F42-4A57AD3D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0323690-B042-414E-8C10-2908092FE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7D4967E-BFB0-4C04-9DC2-566683D70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C48DAE5-409C-4E19-907B-69CF948CD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3AACA9-4E9A-46E1-B8BE-9644AEB5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D7CDC5-B5FA-4E00-BC64-E98A545A6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673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9407F-6045-4D70-BDDD-62C0305B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FD4B9ED-E705-4FE6-9176-742E1FF3F3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FC3CBC-2EFD-4B2D-A12B-9C3990863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C5EE5DF-F009-494F-9F30-FBBD0241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00872E-41DE-4D60-BDD5-AA46E0AC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051064B-42F4-445F-A5FD-E838E691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9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12F28D-6C7B-4360-BBD4-8621BF78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6B1E071-C911-400A-B704-62E199E3D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D4C0D86-F4B0-4210-9BF8-B364C6940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A7C791-A2BB-46B7-833D-F90DC85A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E92FCB-F923-4F11-97CC-AE11C998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791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701A353-1E7B-45EB-AB8C-7458B52CAB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FB456F8-0F87-412D-B28D-2FA4A82FA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ADA081-8BB5-44D7-9904-D03F6DFD1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FEFC6F-D309-4C59-8DA1-1D5358F1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EDF5A4-856C-4817-B34A-8295433F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88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736A85-A000-4E64-BA23-6BF03D8D9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0271713-6A92-4442-862C-8A7B91152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724EA25-3F08-40E7-9CE8-9FA125D3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54BB2F-3E23-422D-A538-885A1244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9B7E67-8023-4E7A-B258-CFD72543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646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F99D68-5FBA-4FF4-A227-91108EDE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DAB4A7-2900-4680-8A3B-E63670545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5F17F1-F262-4133-9AAF-EB5DAA30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84252C3-5AFD-4531-B200-7B1B0D32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2C5483-660F-4E42-A1F6-960F52FC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075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83232B-62A6-49AD-8604-64DF1385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3784E36-7780-497A-BEB8-D2B73C9EF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CDB34A-4D6B-4855-BB93-A17E3284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34B406C-7AFE-47A8-93C0-5C55FCC8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0ACBEA-6716-4068-868F-453D9E52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053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D0396D-195E-4008-8D4D-A4D5B28A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476F99-7C0B-46E3-8951-715A0A4D8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79385-B899-424F-82C5-E947504B5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71AE1F0-DA6A-4A60-B119-C8CAA59C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732D8C-F140-4829-BAED-3DA25458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88B967-6C02-4C30-A01F-57E3BADB0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28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2A1994-3B08-4A3D-B0FA-A8D9A5E5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35CC3D2-7541-44C8-81AD-C2BF8A359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61FE446-F31B-4596-964C-A54943D01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39FAC05-17DB-4E05-AD7F-7CBC0F50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013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425FEF-8000-41EE-AEAE-4F4D06D46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A6E1357-FC87-421F-AE85-1DDCB9C9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9FA7EFD-FC8E-4185-9402-FB3C652CA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AE08FCE-B0D1-47D5-89A8-DAAE367C3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39BFDA3-1A28-427A-B2BA-D7375248A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D932712-6ECD-44F1-8A28-CC5F609E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3617A8F-0FB8-4BC3-89D4-E8701563A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55038EC-CB47-499A-8D27-750F119E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274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9EBB77-B60C-4B69-9873-8EEBA5D06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8FC07A2-DB84-42E0-AF01-ACF0D570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6B36BE2-A3AA-458D-9834-7437F555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3E489E3-474B-436A-A41C-B6060552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404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682C3E3-9C93-41C6-BDF3-EA621FDA2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E49E10D-D565-4BB6-B9FC-A9706C8A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7D3ED06-DAE7-41D3-ACC3-B5195DBD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0844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EA0A99-0D5A-4B3F-94E0-1872698D4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53C72F6-E3AA-4844-81A8-903AC3D1D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EA38DA-D9EB-40B9-B798-32B34F439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FC8DE47-3B93-4AD1-A7BE-6A1B5138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164F64-2409-4A40-85F5-07F17FE00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730E351-DBB6-4A86-97DB-90B7ECAF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805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D04B65-056B-4323-969F-C5E85286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A7C9C40-058F-4F0E-A786-C1EFA09F66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30B3E65-5FF7-4826-A995-8B4279050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628441-0293-4E1E-B86B-EA997468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1893D-3C6F-4B0C-BD23-64DABF646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5D0C687-3871-4559-B841-7C483FF1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1137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BF02C8-CB17-4A05-B853-97966F271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18C334B-3A41-458C-A4B7-5C4ACC452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CA7DF7B-0F57-41D0-9AFC-04E3F8D79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2C99D8-3878-4EAE-8CD7-BC2A44DD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03CEA7C-824F-4C09-B8CD-EBA61B24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63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5A33C2F-4D64-4DA7-9E5C-49F967163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3EF7B0-032F-494F-8062-EF23FDA44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E7FADB-BAD5-4B19-BA38-9238F934C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B61C08-0C97-4DA9-BE23-4247A2C5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C2512C7-4D06-4BE4-92C9-9D42A28B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62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E942F6-7C75-4D4F-9DD4-692B49F04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D05D5C6-2365-4047-95B3-52358C429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FDABF4-D624-4CF7-86D4-D35D8107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ADD625-2189-40BF-A370-7BE2FA16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035E387-95F3-45E7-8F4A-DF2FE51D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23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507167-FDB3-41D2-8321-A8C3FB708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0C74D86-8DF0-465E-BFCF-86CAA2FAA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E60FD2-40AF-4097-A70E-766B9894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CFA342-9888-4EC6-91A3-679645C9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CB064F-9A36-43F9-9283-3AC6B8D4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0834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2FD1AC-C50F-4C62-9A7B-DFF16350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6660330-9218-4C7C-B81B-B54D1CA57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1BFFD2-D263-49C7-A605-90E1504C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C801DB-A11C-4233-893B-B3F52607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2ED0CC1-10BC-4F8F-933B-492FB95A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42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4B232AA-1B0E-41D7-9CBD-9C51555F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AF92CF6-60B2-4784-A957-9830C8DF7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AC1A831-210F-4F64-B29A-83AD3A1D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5449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B5BE6D-516D-427F-B8AA-5F078E811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71AB47-EC26-44D6-89C8-50C2FA8E9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E80D9ED-9A55-43AA-8E41-84E379BA1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6FF6BDA-E39C-4932-B9A0-0BD00641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BD85053-DEAD-46D2-8BD4-A3FC308DD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5FAB926-A700-4D86-9A69-BED6526E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013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54A6D1-A400-406E-9B17-A1E1665B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A990745-0FBF-4D7E-BF7A-4CDE244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D70ACCB-F50B-4A82-96BD-E00795D0E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BDD6812-ABBB-4C93-B7A8-D34D860A9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FF1835A-10E9-477A-8C1A-335B5454D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F165763-76D0-449A-9381-AFCAFBE5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2A2D7DB-118A-4B0D-B634-C12ED2B4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725452D-0975-4552-9468-23CDF503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626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DD67A8-CDD4-4844-A2E0-F05162B40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AE9998E-8FBD-43AD-9524-CC19028FC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52A8038-093B-4D12-BB93-820C6827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26509B6-A160-48C7-9743-52FE5441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033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BF0362E-750A-4B70-845A-6010CEC2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9F29890-E8C8-4ABA-9B82-02B8878C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32B1553-972A-4DA7-AD1A-2826904F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6217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90E60E-20C4-4674-8893-D9855D435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8E402E4-DFE4-413D-8F05-C51E6373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EB72AF-1D26-4235-AE74-48D1451C7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4182176-099A-4295-9D46-52764642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0BB2B80-3E5F-4D29-8C77-40BE8836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740AF1D-271B-4406-A822-511FFDA0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369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CE8522-7E4E-4E23-9AA5-03BB8D68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F949ADA-F2D6-4A57-8B8D-F8D533729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D5E74B4-9E7A-44E8-9BDA-D33478AD2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6A0829-FCF2-49F8-9D04-16191FBC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567B4FB-B0B4-4E4B-95D9-7E266D38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A533CD8-BFC9-4F57-B0F6-037295CC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5182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619B1A-F2AE-417E-9B74-DEE6F19F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102D65E-ABA3-4A29-BD42-CAD868CB1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1B0E30-F60A-41D8-B286-164272128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2021017-3B65-452C-8DE5-6D49813A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927C28E-6A43-4078-885B-47239E9D0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9025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599D38-48DD-47BD-BC35-02D0912DB3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823F5BF-83A8-4748-91AF-B74016BF7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9552066-B1CE-4D0F-B852-C18EA55E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107E778-8618-405F-AC13-5CAD12D28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6F78085-059C-4B11-9012-84E5C514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05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7B1EF2-0F55-4A58-A279-DF4F69292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137249-4742-46F7-8F21-05B9E6B71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56163B-F86F-48DD-BEF5-0BAD5518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5BE47F-0176-4884-BC80-0BBD0507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B2F3FD-D01D-49EA-8891-95EA1EF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5443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8C3B8F-4CF8-4F06-AFAC-D49B2349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E33CAC-680F-49CD-9E9A-2AD78D09E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C56F1E1-E19D-4B18-B175-CADBE8A0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C28FD4-C890-4C6E-B226-21C99460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30B3667-28C7-4AF9-BE86-29915057F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25ED57-7910-4B08-8AC0-249EBF10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CBAB2E-CC39-48BD-BA87-E2E9FC774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7702F29-99FA-445C-BF49-299A7AB13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3F737DB-2B64-444C-B18E-BB440A9A0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DFEEF03-2AF2-4C9E-B810-372E559DC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F943CD-8785-46E7-8059-C2B64F09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5468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79F4A9-00BF-4622-953E-6BBCACEAE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3BB222B-35D3-48A0-BB0C-BB8755D66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29196E-2902-47FF-96AD-DA132D71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6A2ECB-F80A-465C-9ADF-7AD91244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B2FC25-4062-433C-B175-3614D347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987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DDE33E-353B-46B4-84DE-E8DCACDF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18FB9F2-6DF3-4B4F-807E-B8FE94253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DB23866-4541-4F7C-977C-85E55A8D8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8CBD9DD-6814-4BE6-860F-4B7DFDCA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B5BFC39-B455-41BE-AF40-27A3587F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7CC1C2C-60A1-43A6-A49C-95A4651B6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583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E999A9-5F41-48E5-BE7A-600CA678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031F05-A5A2-4F39-8DED-42B377B81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FD23F3E-5B1E-493D-8484-AB2B761D9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04A8BFF-B5A7-4E58-9FD7-76A6EE889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6DEE57E-8501-4086-983E-40A1F24180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5447B5-A1AC-49C3-860F-B51444A3E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335437-5217-465E-86F6-1ABED271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03D6EA1-FB2D-4C10-8276-AFF22A51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9679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2CA81D-8D11-4997-91D0-F65FF7262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F43B881-CAB2-473F-B641-D9A47991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57FFBA7-94FB-403E-9166-E4794C37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F4D3A1-95B8-4C12-8504-954B9184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1765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C2D3EBE-EEA2-47DA-8AD0-108606D1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C2BEC79-5491-4070-968C-3E841C70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E59E63-7A64-4E2D-B753-AC171919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0259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493310-EDD9-4C17-ABB4-37FD315D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DB1BC33-A19B-41B3-8407-3E2654D48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15412E8-D8F9-4640-BA59-CD4911A05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3B9545-94E3-444C-9984-4482BC8B5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B05DB4C-82BB-432C-A445-A7143FCE1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39B4B49-4CD5-4EFF-A3B5-CECECB6D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879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C5A358-02E1-4561-97E8-97A23ED0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FDE7888-39C7-4C68-8C3F-3AAC7AD71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4EDF042-49D3-45D6-AD64-F199F3FD9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78FC7BB-22D2-46C8-B1CD-AA6D3B8B8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9B9FFFB-84B4-4BDC-AA34-FE43068B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41E556-AD8D-43C5-9F5D-15240721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6446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7E8869-576B-4724-8804-BDCAF4D6B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7583C6D-85E4-4B1B-AA03-BAD5787B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C4C99-34AD-4DF9-BEA2-59F63BA8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417577-1C9A-4425-BE3F-DCBB8398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57BF31-9319-46A2-93D3-EFB9B0E6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501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30CD01C-8322-4DB8-A9B9-4090352295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9844E64-676A-434F-9843-632820D2C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36B97E-BF6B-471F-8F2B-1CD84595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06A6314-93B3-4452-A140-FEA4B9184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C5B1572-BE2A-42A6-BBE5-D61B11F9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8863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3B12AC-695B-4F05-A658-37232124E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94BD9B-63BA-477A-BCF3-5FA77B3E3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57BE27C-4386-42DC-A439-D79B45D34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C4CC1F-E1B3-43DB-8090-35FEC837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D00FB0-263F-4174-A691-2BFF1558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77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98F10A-304F-4618-BD58-B515A4BE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7A5AEE8-95A7-4DEF-A97B-2ABE3BF33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C2F488A-8BFF-4925-B2B1-65EB58C02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5211C6-8662-4384-8442-17F2D135E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AE02700-B8AD-43ED-BDD1-46D61D34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94F186C-2D28-48CE-9CB6-BCBEBC51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3321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BD919E-EB19-4FCB-9F95-C85887E89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49EB8E-C3D9-4D3C-855D-6E8E7E024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C5C9A0-7EAB-4EB9-8B95-3C87F805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4F0841-5DF8-4F8E-9F0A-BD59907E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FB8B95B-A18C-484D-BF33-3A1BA39BC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3045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FCA794-36D1-4123-9814-CE1EEC18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1892FFE-D334-48A1-B2E9-80177BBB8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663D4-B73C-4621-8C6B-A0E6009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0BDB053-F0A0-484F-8B82-4AD6DB54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CFED1F1-3928-4FF4-A87B-6280D090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359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25B1DC-7DFC-4E34-A0F3-013A38EF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E926621-11F2-4AE7-A8B4-43389E849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AB32E6B-C406-45E3-AC79-F7028F0C9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AE60DF4-A3B2-47B1-9393-1A7BF6087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90F340-4F4C-4CC2-B830-925BA3253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03D140-7D2D-4F3E-9178-EDE6C992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6496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E516A8-E7B5-474B-97E8-98DA7C38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48ABCB5-ACE2-4B5C-A328-1D1AE43B4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6AA200B-12C9-4984-8CAB-9012DD3A5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98939B2-A54D-4F36-8631-27C7ABC5E3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A6F8FB5-8BEE-429C-B68A-D08FFFCE0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869A277-997A-4273-A16A-30616AC9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BD77299-5B0A-456B-B4A9-9C031822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22504F-966E-4E48-A0EC-7DEC380C4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18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FD0BE36-9314-46CE-8FDE-4F7E6E25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03D79C4-E952-46BF-80E8-E1EB7073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7843294-535D-4185-9737-564EBCD9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BC673C4-A245-44AA-9A7A-885F0713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379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92D106E-941B-4C44-9409-2B4D71574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F2BB8EE-BB33-4803-8C09-0EC6795DA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C38BF34-4030-4116-B93A-FE2DAA27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3848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BC903A-0C26-479E-99DF-F4CC02DA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7FE0517-34EA-40D1-A0CE-2249BCD1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3518AEC-FC0F-482F-8190-DC41049E3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831458-27AE-4FA3-9373-7E69232A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65CB46-E6C5-45D1-982C-201AFB42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9C8108-D263-40CF-818D-511FED78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175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11CAB9-8B84-4CDB-B5F6-ECA45C80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E0B4F60-0697-4E35-A6EA-EEFA0E637D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3B1FEDF-C921-4B21-8D8B-A4310B9B1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A684973-157C-4757-94A2-2C6989EA2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ACE242B-D617-4B02-90F7-B53960267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DEFA575-536E-4137-912F-0DC60C763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431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D6A2DA-0C85-4BAE-971E-EFF8B3F5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D3A764-8F26-4C0F-BC9C-9B9A5A04B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06CDEEB-B583-47F7-9F04-627727A21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8369BE-8DE9-4DA2-AA64-571C278FD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BA8404-AFD7-41C6-A786-E39EFDFF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187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4E2A5D3-C22F-4E4A-B047-2F0D904B7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C6B0F6-9BDB-4702-BD76-BB0791143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191D191-BA9F-4EE9-ACA6-BED95B0C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804815C-1AE7-45DB-B46D-CA4FFC37A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EEFD000-B209-48BE-B344-255177D3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53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7E6BCF-7FC6-496F-907B-B78C73EBB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81E652-B2A6-49F5-AA6A-E85DB9442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7769DF7-16E1-4652-8409-95CD915C9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E51F5D-EB92-4BD5-A812-BAFC4E0D6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8ADC27-2B73-4B58-8344-8BB773D0A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253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A1CD2D3-67DE-4763-B106-3E3687DE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FB77530-70A6-4A00-8AB4-7F6BAD01E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36E4B-EB49-4ECB-A381-2BB797437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E24A09-DE77-4086-A519-2D75A4AB5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7CFF654-6AB2-4776-8B0C-BED3A5A93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3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820C9BA-CF5F-4C2E-9B34-1FB19669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4F1ACAB-CF51-4CF6-9A7E-5965CE522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CA6D93-D06C-43DD-B49A-3C6849539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6D36E6-E0A6-4E56-821A-47AEE26C0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656630-14A7-497A-944F-D88920218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49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F3F150A-B1C9-4200-875B-FC9E9BF3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4188337-5003-4582-9DC3-9E5C32EDB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FFBBF2-CFE0-4339-9280-378DB3D84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68E0DA-85C1-4707-B58F-5D4DD37C8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11D3CA-0D66-48C7-8F45-FC916B0CA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51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0204E8E-D387-4760-9248-4F29E7544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71B9414-C492-477E-9201-D9C449507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E03397-8352-430D-BFDF-5E5B96FCF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BB1390-FF29-43A4-B5B0-F2023C51C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3FB3F7-9638-4AD0-9A6B-F3D8281D6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66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550CF99-FF7A-4C20-A664-05DE7534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43607D5-C200-459A-AFFB-8432C456A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14C6D9-4A2A-45CB-9893-CF2A4BB56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D726F0-2A77-4E86-A303-7A091954F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DBAC5AF-130A-4400-AFA4-0FD0B0FFE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75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7F0B25C-6827-4A6C-9EB8-63FEE55A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422FB7-7640-4237-80E0-67E32936F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7407AC-5410-4BA9-84A0-4988799352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F791B4-ADC2-41FC-8AF3-2ED3C2DAB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94C74B2-C497-4DC5-8525-2BE3BF629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47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8C5EAFA-F696-4F34-A6E3-7C306B34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ECACC71-EC36-4580-A776-65FD523F3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B68667-32EF-421A-BB5A-52F450ED0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C224DC-2E2C-439A-BF46-5C0EB1BB6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A91212E-37E0-4D77-A97C-36AF7691E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2407E23-0744-4287-B434-33D68345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EF730A-4AF7-4C73-BB7E-64B20D853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06CC0C-1D18-4B04-9D85-79F78D6FA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E8A4F8-1609-4E54-8B86-EDEFA7532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66C8E2-36B6-47D9-9898-6B85E434C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59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D13AF12-2C5B-40D5-9592-451F189E9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ABE88BA-D666-4D7A-9FAC-10A694D4D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EF6332-822E-4787-AAE5-F61AC5C64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E61934-DDAB-46FA-994E-D7004C087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7A1C29-428F-4FF4-8A7F-74395176F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4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410719E-C618-435A-924E-3D6A14FFC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9DBF595-051C-453F-8B75-9ED047EE4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3C80E9-85ED-4ACA-9823-5EB7A0569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022203-4A5E-4B8D-8B58-634C5A5CE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CB1C908-3ECF-4636-BDF8-9FAAD3055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1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BFE67E6-B8E0-4D62-8F72-64D43EC2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51C9EE4-A17B-4FA3-A1FF-617E33969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2FAB3C-2B03-406C-B30E-021D4466F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531FBF2-B341-472D-8465-A7E39566B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78DF420-C1DA-4C8A-B95F-621C3FF46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6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20BDB55-6FE9-487D-BDC4-AD1B5A79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E5BAB45-9453-4FE0-9BF1-36030032D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B94774-5273-47C7-903F-B142F96A8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1C87B0E-0D90-4DE4-8727-F1DF08341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244DBE4-D94C-4A70-A520-86AFA9230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7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0FF3FD6-5326-4BA2-99F6-707A4B2B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8869E2-14FE-4105-B5B8-247ACDA85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78B7614-C90E-48D9-A781-B293E2E01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045449D-A6B0-440D-A0D8-07004A5DC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162C72-1F16-471B-9DC8-352511E44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28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ECA0A5CC-9E59-4BA1-A14A-EBEEE454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B0C53D-D732-4D53-AEA1-AD5A9BE8A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27102FB-AF2A-42B0-898B-50D7A1E23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818E-15AF-45E7-B956-08691754BACB}" type="datetimeFigureOut">
              <a:rPr lang="zh-CN" altLang="en-US" smtClean="0"/>
              <a:t>2019/8/8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5CA7AE-B86F-431F-B6BE-CC4D9DD52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BAFC12-F0EA-422F-9B03-353D03176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95B2-DCF5-4A49-B00E-441400995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68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microsoft.com/office/2007/relationships/media" Target="../media/media1.mp3"/><Relationship Id="rId18" Type="http://schemas.openxmlformats.org/officeDocument/2006/relationships/tags" Target="../tags/tag16.xml"/><Relationship Id="rId26" Type="http://schemas.openxmlformats.org/officeDocument/2006/relationships/image" Target="../media/image2.png"/><Relationship Id="rId3" Type="http://schemas.openxmlformats.org/officeDocument/2006/relationships/tags" Target="../tags/tag3.xml"/><Relationship Id="rId21" Type="http://schemas.openxmlformats.org/officeDocument/2006/relationships/tags" Target="../tags/tag19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5.xml"/><Relationship Id="rId25" Type="http://schemas.openxmlformats.org/officeDocument/2006/relationships/image" Target="../media/image1.png"/><Relationship Id="rId33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161.xml"/><Relationship Id="rId32" Type="http://schemas.openxmlformats.org/officeDocument/2006/relationships/image" Target="../media/image8.png"/><Relationship Id="rId5" Type="http://schemas.openxmlformats.org/officeDocument/2006/relationships/tags" Target="../tags/tag5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image" Target="../media/image4.png"/><Relationship Id="rId10" Type="http://schemas.openxmlformats.org/officeDocument/2006/relationships/tags" Target="../tags/tag10.xml"/><Relationship Id="rId19" Type="http://schemas.openxmlformats.org/officeDocument/2006/relationships/tags" Target="../tags/tag17.xml"/><Relationship Id="rId31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audio" Target="../media/media1.mp3"/><Relationship Id="rId22" Type="http://schemas.openxmlformats.org/officeDocument/2006/relationships/tags" Target="../tags/tag20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42.png"/><Relationship Id="rId3" Type="http://schemas.openxmlformats.org/officeDocument/2006/relationships/tags" Target="../tags/tag109.xml"/><Relationship Id="rId21" Type="http://schemas.openxmlformats.org/officeDocument/2006/relationships/image" Target="../media/image45.png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image" Target="../media/image41.jpeg"/><Relationship Id="rId2" Type="http://schemas.openxmlformats.org/officeDocument/2006/relationships/tags" Target="../tags/tag108.xml"/><Relationship Id="rId16" Type="http://schemas.openxmlformats.org/officeDocument/2006/relationships/image" Target="../media/image40.jpeg"/><Relationship Id="rId20" Type="http://schemas.openxmlformats.org/officeDocument/2006/relationships/image" Target="../media/image44.pn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24" Type="http://schemas.openxmlformats.org/officeDocument/2006/relationships/image" Target="../media/image48.png"/><Relationship Id="rId5" Type="http://schemas.openxmlformats.org/officeDocument/2006/relationships/tags" Target="../tags/tag111.xml"/><Relationship Id="rId15" Type="http://schemas.openxmlformats.org/officeDocument/2006/relationships/image" Target="../media/image39.jpeg"/><Relationship Id="rId23" Type="http://schemas.openxmlformats.org/officeDocument/2006/relationships/image" Target="../media/image47.png"/><Relationship Id="rId10" Type="http://schemas.openxmlformats.org/officeDocument/2006/relationships/tags" Target="../tags/tag116.xml"/><Relationship Id="rId19" Type="http://schemas.openxmlformats.org/officeDocument/2006/relationships/image" Target="../media/image43.png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image" Target="../media/image38.jpeg"/><Relationship Id="rId22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image" Target="../media/image53.jpeg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image" Target="../media/image5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image" Target="../media/image51.jpeg"/><Relationship Id="rId5" Type="http://schemas.openxmlformats.org/officeDocument/2006/relationships/tags" Target="../tags/tag127.xml"/><Relationship Id="rId10" Type="http://schemas.openxmlformats.org/officeDocument/2006/relationships/slideLayout" Target="../slideLayouts/slideLayout73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g"/><Relationship Id="rId3" Type="http://schemas.openxmlformats.org/officeDocument/2006/relationships/tags" Target="../tags/tag136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60.jpeg"/><Relationship Id="rId2" Type="http://schemas.openxmlformats.org/officeDocument/2006/relationships/tags" Target="../tags/tag135.xml"/><Relationship Id="rId16" Type="http://schemas.openxmlformats.org/officeDocument/2006/relationships/image" Target="../media/image64.jp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image" Target="../media/image59.jpg"/><Relationship Id="rId5" Type="http://schemas.openxmlformats.org/officeDocument/2006/relationships/tags" Target="../tags/tag138.xml"/><Relationship Id="rId15" Type="http://schemas.openxmlformats.org/officeDocument/2006/relationships/image" Target="../media/image63.jpg"/><Relationship Id="rId10" Type="http://schemas.openxmlformats.org/officeDocument/2006/relationships/image" Target="../media/image58.jpeg"/><Relationship Id="rId4" Type="http://schemas.openxmlformats.org/officeDocument/2006/relationships/tags" Target="../tags/tag137.xml"/><Relationship Id="rId9" Type="http://schemas.openxmlformats.org/officeDocument/2006/relationships/image" Target="../media/image57.jpg"/><Relationship Id="rId1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26" Type="http://schemas.openxmlformats.org/officeDocument/2006/relationships/tags" Target="../tags/tag47.xml"/><Relationship Id="rId39" Type="http://schemas.openxmlformats.org/officeDocument/2006/relationships/tags" Target="../tags/tag60.xml"/><Relationship Id="rId21" Type="http://schemas.openxmlformats.org/officeDocument/2006/relationships/tags" Target="../tags/tag42.xml"/><Relationship Id="rId34" Type="http://schemas.openxmlformats.org/officeDocument/2006/relationships/tags" Target="../tags/tag55.xml"/><Relationship Id="rId42" Type="http://schemas.openxmlformats.org/officeDocument/2006/relationships/tags" Target="../tags/tag63.xml"/><Relationship Id="rId47" Type="http://schemas.openxmlformats.org/officeDocument/2006/relationships/tags" Target="../tags/tag68.xml"/><Relationship Id="rId50" Type="http://schemas.openxmlformats.org/officeDocument/2006/relationships/tags" Target="../tags/tag71.xml"/><Relationship Id="rId55" Type="http://schemas.openxmlformats.org/officeDocument/2006/relationships/tags" Target="../tags/tag76.xml"/><Relationship Id="rId63" Type="http://schemas.openxmlformats.org/officeDocument/2006/relationships/tags" Target="../tags/tag84.xml"/><Relationship Id="rId68" Type="http://schemas.openxmlformats.org/officeDocument/2006/relationships/tags" Target="../tags/tag89.xml"/><Relationship Id="rId76" Type="http://schemas.openxmlformats.org/officeDocument/2006/relationships/image" Target="../media/image15.jpeg"/><Relationship Id="rId7" Type="http://schemas.openxmlformats.org/officeDocument/2006/relationships/tags" Target="../tags/tag28.xml"/><Relationship Id="rId71" Type="http://schemas.openxmlformats.org/officeDocument/2006/relationships/image" Target="../media/image11.jpeg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9" Type="http://schemas.openxmlformats.org/officeDocument/2006/relationships/tags" Target="../tags/tag50.xml"/><Relationship Id="rId11" Type="http://schemas.openxmlformats.org/officeDocument/2006/relationships/tags" Target="../tags/tag32.xml"/><Relationship Id="rId24" Type="http://schemas.openxmlformats.org/officeDocument/2006/relationships/tags" Target="../tags/tag45.xml"/><Relationship Id="rId32" Type="http://schemas.openxmlformats.org/officeDocument/2006/relationships/tags" Target="../tags/tag53.xml"/><Relationship Id="rId37" Type="http://schemas.openxmlformats.org/officeDocument/2006/relationships/tags" Target="../tags/tag58.xml"/><Relationship Id="rId40" Type="http://schemas.openxmlformats.org/officeDocument/2006/relationships/tags" Target="../tags/tag61.xml"/><Relationship Id="rId45" Type="http://schemas.openxmlformats.org/officeDocument/2006/relationships/tags" Target="../tags/tag66.xml"/><Relationship Id="rId53" Type="http://schemas.openxmlformats.org/officeDocument/2006/relationships/tags" Target="../tags/tag74.xml"/><Relationship Id="rId58" Type="http://schemas.openxmlformats.org/officeDocument/2006/relationships/tags" Target="../tags/tag79.xml"/><Relationship Id="rId66" Type="http://schemas.openxmlformats.org/officeDocument/2006/relationships/tags" Target="../tags/tag87.xml"/><Relationship Id="rId74" Type="http://schemas.openxmlformats.org/officeDocument/2006/relationships/image" Target="../media/image13.png"/><Relationship Id="rId79" Type="http://schemas.openxmlformats.org/officeDocument/2006/relationships/image" Target="../media/image18.jpeg"/><Relationship Id="rId5" Type="http://schemas.openxmlformats.org/officeDocument/2006/relationships/tags" Target="../tags/tag26.xml"/><Relationship Id="rId61" Type="http://schemas.openxmlformats.org/officeDocument/2006/relationships/tags" Target="../tags/tag82.xml"/><Relationship Id="rId10" Type="http://schemas.openxmlformats.org/officeDocument/2006/relationships/tags" Target="../tags/tag31.xml"/><Relationship Id="rId19" Type="http://schemas.openxmlformats.org/officeDocument/2006/relationships/tags" Target="../tags/tag40.xml"/><Relationship Id="rId31" Type="http://schemas.openxmlformats.org/officeDocument/2006/relationships/tags" Target="../tags/tag52.xml"/><Relationship Id="rId44" Type="http://schemas.openxmlformats.org/officeDocument/2006/relationships/tags" Target="../tags/tag65.xml"/><Relationship Id="rId52" Type="http://schemas.openxmlformats.org/officeDocument/2006/relationships/tags" Target="../tags/tag73.xml"/><Relationship Id="rId60" Type="http://schemas.openxmlformats.org/officeDocument/2006/relationships/tags" Target="../tags/tag81.xml"/><Relationship Id="rId65" Type="http://schemas.openxmlformats.org/officeDocument/2006/relationships/tags" Target="../tags/tag86.xml"/><Relationship Id="rId73" Type="http://schemas.microsoft.com/office/2007/relationships/hdphoto" Target="../media/hdphoto1.wdp"/><Relationship Id="rId78" Type="http://schemas.openxmlformats.org/officeDocument/2006/relationships/image" Target="../media/image17.jpeg"/><Relationship Id="rId81" Type="http://schemas.openxmlformats.org/officeDocument/2006/relationships/image" Target="../media/image20.jpe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tags" Target="../tags/tag43.xml"/><Relationship Id="rId27" Type="http://schemas.openxmlformats.org/officeDocument/2006/relationships/tags" Target="../tags/tag48.xml"/><Relationship Id="rId30" Type="http://schemas.openxmlformats.org/officeDocument/2006/relationships/tags" Target="../tags/tag51.xml"/><Relationship Id="rId35" Type="http://schemas.openxmlformats.org/officeDocument/2006/relationships/tags" Target="../tags/tag56.xml"/><Relationship Id="rId43" Type="http://schemas.openxmlformats.org/officeDocument/2006/relationships/tags" Target="../tags/tag64.xml"/><Relationship Id="rId48" Type="http://schemas.openxmlformats.org/officeDocument/2006/relationships/tags" Target="../tags/tag69.xml"/><Relationship Id="rId56" Type="http://schemas.openxmlformats.org/officeDocument/2006/relationships/tags" Target="../tags/tag77.xml"/><Relationship Id="rId64" Type="http://schemas.openxmlformats.org/officeDocument/2006/relationships/tags" Target="../tags/tag85.xml"/><Relationship Id="rId69" Type="http://schemas.openxmlformats.org/officeDocument/2006/relationships/slideLayout" Target="../slideLayouts/slideLayout12.xml"/><Relationship Id="rId77" Type="http://schemas.openxmlformats.org/officeDocument/2006/relationships/image" Target="../media/image16.jpeg"/><Relationship Id="rId8" Type="http://schemas.openxmlformats.org/officeDocument/2006/relationships/tags" Target="../tags/tag29.xml"/><Relationship Id="rId51" Type="http://schemas.openxmlformats.org/officeDocument/2006/relationships/tags" Target="../tags/tag72.xml"/><Relationship Id="rId72" Type="http://schemas.openxmlformats.org/officeDocument/2006/relationships/image" Target="../media/image12.png"/><Relationship Id="rId80" Type="http://schemas.openxmlformats.org/officeDocument/2006/relationships/image" Target="../media/image19.jpeg"/><Relationship Id="rId3" Type="http://schemas.openxmlformats.org/officeDocument/2006/relationships/tags" Target="../tags/tag24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tags" Target="../tags/tag46.xml"/><Relationship Id="rId33" Type="http://schemas.openxmlformats.org/officeDocument/2006/relationships/tags" Target="../tags/tag54.xml"/><Relationship Id="rId38" Type="http://schemas.openxmlformats.org/officeDocument/2006/relationships/tags" Target="../tags/tag59.xml"/><Relationship Id="rId46" Type="http://schemas.openxmlformats.org/officeDocument/2006/relationships/tags" Target="../tags/tag67.xml"/><Relationship Id="rId59" Type="http://schemas.openxmlformats.org/officeDocument/2006/relationships/tags" Target="../tags/tag80.xml"/><Relationship Id="rId67" Type="http://schemas.openxmlformats.org/officeDocument/2006/relationships/tags" Target="../tags/tag88.xml"/><Relationship Id="rId20" Type="http://schemas.openxmlformats.org/officeDocument/2006/relationships/tags" Target="../tags/tag41.xml"/><Relationship Id="rId41" Type="http://schemas.openxmlformats.org/officeDocument/2006/relationships/tags" Target="../tags/tag62.xml"/><Relationship Id="rId54" Type="http://schemas.openxmlformats.org/officeDocument/2006/relationships/tags" Target="../tags/tag75.xml"/><Relationship Id="rId62" Type="http://schemas.openxmlformats.org/officeDocument/2006/relationships/tags" Target="../tags/tag83.xml"/><Relationship Id="rId70" Type="http://schemas.openxmlformats.org/officeDocument/2006/relationships/image" Target="../media/image10.png"/><Relationship Id="rId75" Type="http://schemas.openxmlformats.org/officeDocument/2006/relationships/image" Target="../media/image14.jpe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5" Type="http://schemas.openxmlformats.org/officeDocument/2006/relationships/tags" Target="../tags/tag36.xml"/><Relationship Id="rId23" Type="http://schemas.openxmlformats.org/officeDocument/2006/relationships/tags" Target="../tags/tag44.xml"/><Relationship Id="rId28" Type="http://schemas.openxmlformats.org/officeDocument/2006/relationships/tags" Target="../tags/tag49.xml"/><Relationship Id="rId36" Type="http://schemas.openxmlformats.org/officeDocument/2006/relationships/tags" Target="../tags/tag57.xml"/><Relationship Id="rId49" Type="http://schemas.openxmlformats.org/officeDocument/2006/relationships/tags" Target="../tags/tag70.xml"/><Relationship Id="rId57" Type="http://schemas.openxmlformats.org/officeDocument/2006/relationships/tags" Target="../tags/tag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image" Target="../media/image77.jpeg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image" Target="../media/image76.jpeg"/><Relationship Id="rId2" Type="http://schemas.openxmlformats.org/officeDocument/2006/relationships/tags" Target="../tags/tag150.xml"/><Relationship Id="rId16" Type="http://schemas.openxmlformats.org/officeDocument/2006/relationships/image" Target="../media/image80.jpeg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slideLayout" Target="../slideLayouts/slideLayout73.xml"/><Relationship Id="rId5" Type="http://schemas.openxmlformats.org/officeDocument/2006/relationships/tags" Target="../tags/tag153.xml"/><Relationship Id="rId15" Type="http://schemas.openxmlformats.org/officeDocument/2006/relationships/image" Target="../media/image79.jpeg"/><Relationship Id="rId10" Type="http://schemas.openxmlformats.org/officeDocument/2006/relationships/tags" Target="../tags/tag158.xml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4" Type="http://schemas.openxmlformats.org/officeDocument/2006/relationships/image" Target="../media/image8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4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5.jpg"/><Relationship Id="rId2" Type="http://schemas.openxmlformats.org/officeDocument/2006/relationships/tags" Target="../tags/tag91.xml"/><Relationship Id="rId16" Type="http://schemas.openxmlformats.org/officeDocument/2006/relationships/image" Target="../media/image24.jpg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5" Type="http://schemas.openxmlformats.org/officeDocument/2006/relationships/tags" Target="../tags/tag94.xml"/><Relationship Id="rId15" Type="http://schemas.openxmlformats.org/officeDocument/2006/relationships/image" Target="../media/image23.jpg"/><Relationship Id="rId10" Type="http://schemas.openxmlformats.org/officeDocument/2006/relationships/tags" Target="../tags/tag99.xml"/><Relationship Id="rId19" Type="http://schemas.openxmlformats.org/officeDocument/2006/relationships/image" Target="../media/image27.jpg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image" Target="../media/image22.jp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175.xml"/><Relationship Id="rId18" Type="http://schemas.openxmlformats.org/officeDocument/2006/relationships/tags" Target="../tags/tag180.xml"/><Relationship Id="rId26" Type="http://schemas.openxmlformats.org/officeDocument/2006/relationships/tags" Target="../tags/tag188.xml"/><Relationship Id="rId39" Type="http://schemas.openxmlformats.org/officeDocument/2006/relationships/tags" Target="../tags/tag201.xml"/><Relationship Id="rId21" Type="http://schemas.openxmlformats.org/officeDocument/2006/relationships/tags" Target="../tags/tag183.xml"/><Relationship Id="rId34" Type="http://schemas.openxmlformats.org/officeDocument/2006/relationships/tags" Target="../tags/tag196.xml"/><Relationship Id="rId42" Type="http://schemas.openxmlformats.org/officeDocument/2006/relationships/tags" Target="../tags/tag204.xml"/><Relationship Id="rId47" Type="http://schemas.openxmlformats.org/officeDocument/2006/relationships/tags" Target="../tags/tag209.xml"/><Relationship Id="rId50" Type="http://schemas.openxmlformats.org/officeDocument/2006/relationships/tags" Target="../tags/tag212.xml"/><Relationship Id="rId55" Type="http://schemas.openxmlformats.org/officeDocument/2006/relationships/tags" Target="../tags/tag217.xml"/><Relationship Id="rId63" Type="http://schemas.openxmlformats.org/officeDocument/2006/relationships/tags" Target="../tags/tag225.xml"/><Relationship Id="rId68" Type="http://schemas.openxmlformats.org/officeDocument/2006/relationships/tags" Target="../tags/tag230.xml"/><Relationship Id="rId76" Type="http://schemas.openxmlformats.org/officeDocument/2006/relationships/image" Target="../media/image92.jpeg"/><Relationship Id="rId7" Type="http://schemas.openxmlformats.org/officeDocument/2006/relationships/tags" Target="../tags/tag169.xml"/><Relationship Id="rId71" Type="http://schemas.openxmlformats.org/officeDocument/2006/relationships/image" Target="../media/image90.jpg"/><Relationship Id="rId2" Type="http://schemas.openxmlformats.org/officeDocument/2006/relationships/tags" Target="../tags/tag164.xml"/><Relationship Id="rId16" Type="http://schemas.openxmlformats.org/officeDocument/2006/relationships/tags" Target="../tags/tag178.xml"/><Relationship Id="rId29" Type="http://schemas.openxmlformats.org/officeDocument/2006/relationships/tags" Target="../tags/tag191.xml"/><Relationship Id="rId11" Type="http://schemas.openxmlformats.org/officeDocument/2006/relationships/tags" Target="../tags/tag173.xml"/><Relationship Id="rId24" Type="http://schemas.openxmlformats.org/officeDocument/2006/relationships/tags" Target="../tags/tag186.xml"/><Relationship Id="rId32" Type="http://schemas.openxmlformats.org/officeDocument/2006/relationships/tags" Target="../tags/tag194.xml"/><Relationship Id="rId37" Type="http://schemas.openxmlformats.org/officeDocument/2006/relationships/tags" Target="../tags/tag199.xml"/><Relationship Id="rId40" Type="http://schemas.openxmlformats.org/officeDocument/2006/relationships/tags" Target="../tags/tag202.xml"/><Relationship Id="rId45" Type="http://schemas.openxmlformats.org/officeDocument/2006/relationships/tags" Target="../tags/tag207.xml"/><Relationship Id="rId53" Type="http://schemas.openxmlformats.org/officeDocument/2006/relationships/tags" Target="../tags/tag215.xml"/><Relationship Id="rId58" Type="http://schemas.openxmlformats.org/officeDocument/2006/relationships/tags" Target="../tags/tag220.xml"/><Relationship Id="rId66" Type="http://schemas.openxmlformats.org/officeDocument/2006/relationships/tags" Target="../tags/tag228.xml"/><Relationship Id="rId74" Type="http://schemas.openxmlformats.org/officeDocument/2006/relationships/image" Target="../media/image13.png"/><Relationship Id="rId79" Type="http://schemas.openxmlformats.org/officeDocument/2006/relationships/image" Target="../media/image95.jpeg"/><Relationship Id="rId5" Type="http://schemas.openxmlformats.org/officeDocument/2006/relationships/tags" Target="../tags/tag167.xml"/><Relationship Id="rId61" Type="http://schemas.openxmlformats.org/officeDocument/2006/relationships/tags" Target="../tags/tag223.xml"/><Relationship Id="rId10" Type="http://schemas.openxmlformats.org/officeDocument/2006/relationships/tags" Target="../tags/tag172.xml"/><Relationship Id="rId19" Type="http://schemas.openxmlformats.org/officeDocument/2006/relationships/tags" Target="../tags/tag181.xml"/><Relationship Id="rId31" Type="http://schemas.openxmlformats.org/officeDocument/2006/relationships/tags" Target="../tags/tag193.xml"/><Relationship Id="rId44" Type="http://schemas.openxmlformats.org/officeDocument/2006/relationships/tags" Target="../tags/tag206.xml"/><Relationship Id="rId52" Type="http://schemas.openxmlformats.org/officeDocument/2006/relationships/tags" Target="../tags/tag214.xml"/><Relationship Id="rId60" Type="http://schemas.openxmlformats.org/officeDocument/2006/relationships/tags" Target="../tags/tag222.xml"/><Relationship Id="rId65" Type="http://schemas.openxmlformats.org/officeDocument/2006/relationships/tags" Target="../tags/tag227.xml"/><Relationship Id="rId73" Type="http://schemas.microsoft.com/office/2007/relationships/hdphoto" Target="../media/hdphoto1.wdp"/><Relationship Id="rId78" Type="http://schemas.openxmlformats.org/officeDocument/2006/relationships/image" Target="../media/image94.jpeg"/><Relationship Id="rId81" Type="http://schemas.openxmlformats.org/officeDocument/2006/relationships/image" Target="../media/image97.jpeg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tags" Target="../tags/tag176.xml"/><Relationship Id="rId22" Type="http://schemas.openxmlformats.org/officeDocument/2006/relationships/tags" Target="../tags/tag184.xml"/><Relationship Id="rId27" Type="http://schemas.openxmlformats.org/officeDocument/2006/relationships/tags" Target="../tags/tag189.xml"/><Relationship Id="rId30" Type="http://schemas.openxmlformats.org/officeDocument/2006/relationships/tags" Target="../tags/tag192.xml"/><Relationship Id="rId35" Type="http://schemas.openxmlformats.org/officeDocument/2006/relationships/tags" Target="../tags/tag197.xml"/><Relationship Id="rId43" Type="http://schemas.openxmlformats.org/officeDocument/2006/relationships/tags" Target="../tags/tag205.xml"/><Relationship Id="rId48" Type="http://schemas.openxmlformats.org/officeDocument/2006/relationships/tags" Target="../tags/tag210.xml"/><Relationship Id="rId56" Type="http://schemas.openxmlformats.org/officeDocument/2006/relationships/tags" Target="../tags/tag218.xml"/><Relationship Id="rId64" Type="http://schemas.openxmlformats.org/officeDocument/2006/relationships/tags" Target="../tags/tag226.xml"/><Relationship Id="rId69" Type="http://schemas.openxmlformats.org/officeDocument/2006/relationships/slideLayout" Target="../slideLayouts/slideLayout12.xml"/><Relationship Id="rId77" Type="http://schemas.openxmlformats.org/officeDocument/2006/relationships/image" Target="../media/image93.jpeg"/><Relationship Id="rId8" Type="http://schemas.openxmlformats.org/officeDocument/2006/relationships/tags" Target="../tags/tag170.xml"/><Relationship Id="rId51" Type="http://schemas.openxmlformats.org/officeDocument/2006/relationships/tags" Target="../tags/tag213.xml"/><Relationship Id="rId72" Type="http://schemas.openxmlformats.org/officeDocument/2006/relationships/image" Target="../media/image12.png"/><Relationship Id="rId80" Type="http://schemas.openxmlformats.org/officeDocument/2006/relationships/image" Target="../media/image96.jpeg"/><Relationship Id="rId3" Type="http://schemas.openxmlformats.org/officeDocument/2006/relationships/tags" Target="../tags/tag165.xml"/><Relationship Id="rId12" Type="http://schemas.openxmlformats.org/officeDocument/2006/relationships/tags" Target="../tags/tag174.xml"/><Relationship Id="rId17" Type="http://schemas.openxmlformats.org/officeDocument/2006/relationships/tags" Target="../tags/tag179.xml"/><Relationship Id="rId25" Type="http://schemas.openxmlformats.org/officeDocument/2006/relationships/tags" Target="../tags/tag187.xml"/><Relationship Id="rId33" Type="http://schemas.openxmlformats.org/officeDocument/2006/relationships/tags" Target="../tags/tag195.xml"/><Relationship Id="rId38" Type="http://schemas.openxmlformats.org/officeDocument/2006/relationships/tags" Target="../tags/tag200.xml"/><Relationship Id="rId46" Type="http://schemas.openxmlformats.org/officeDocument/2006/relationships/tags" Target="../tags/tag208.xml"/><Relationship Id="rId59" Type="http://schemas.openxmlformats.org/officeDocument/2006/relationships/tags" Target="../tags/tag221.xml"/><Relationship Id="rId67" Type="http://schemas.openxmlformats.org/officeDocument/2006/relationships/tags" Target="../tags/tag229.xml"/><Relationship Id="rId20" Type="http://schemas.openxmlformats.org/officeDocument/2006/relationships/tags" Target="../tags/tag182.xml"/><Relationship Id="rId41" Type="http://schemas.openxmlformats.org/officeDocument/2006/relationships/tags" Target="../tags/tag203.xml"/><Relationship Id="rId54" Type="http://schemas.openxmlformats.org/officeDocument/2006/relationships/tags" Target="../tags/tag216.xml"/><Relationship Id="rId62" Type="http://schemas.openxmlformats.org/officeDocument/2006/relationships/tags" Target="../tags/tag224.xml"/><Relationship Id="rId70" Type="http://schemas.openxmlformats.org/officeDocument/2006/relationships/image" Target="../media/image10.png"/><Relationship Id="rId75" Type="http://schemas.openxmlformats.org/officeDocument/2006/relationships/image" Target="../media/image91.jpe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5" Type="http://schemas.openxmlformats.org/officeDocument/2006/relationships/tags" Target="../tags/tag177.xml"/><Relationship Id="rId23" Type="http://schemas.openxmlformats.org/officeDocument/2006/relationships/tags" Target="../tags/tag185.xml"/><Relationship Id="rId28" Type="http://schemas.openxmlformats.org/officeDocument/2006/relationships/tags" Target="../tags/tag190.xml"/><Relationship Id="rId36" Type="http://schemas.openxmlformats.org/officeDocument/2006/relationships/tags" Target="../tags/tag198.xml"/><Relationship Id="rId49" Type="http://schemas.openxmlformats.org/officeDocument/2006/relationships/tags" Target="../tags/tag211.xml"/><Relationship Id="rId57" Type="http://schemas.openxmlformats.org/officeDocument/2006/relationships/tags" Target="../tags/tag2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tags" Target="../tags/tag233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02.jpe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image" Target="../media/image101.jpeg"/><Relationship Id="rId5" Type="http://schemas.openxmlformats.org/officeDocument/2006/relationships/tags" Target="../tags/tag235.xml"/><Relationship Id="rId10" Type="http://schemas.openxmlformats.org/officeDocument/2006/relationships/image" Target="../media/image100.jpeg"/><Relationship Id="rId4" Type="http://schemas.openxmlformats.org/officeDocument/2006/relationships/tags" Target="../tags/tag234.xml"/><Relationship Id="rId9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4" Type="http://schemas.openxmlformats.org/officeDocument/2006/relationships/image" Target="../media/image10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tags" Target="../tags/tag251.xml"/><Relationship Id="rId18" Type="http://schemas.openxmlformats.org/officeDocument/2006/relationships/tags" Target="../tags/tag256.xml"/><Relationship Id="rId26" Type="http://schemas.openxmlformats.org/officeDocument/2006/relationships/image" Target="../media/image42.png"/><Relationship Id="rId39" Type="http://schemas.openxmlformats.org/officeDocument/2006/relationships/image" Target="../media/image117.jpeg"/><Relationship Id="rId3" Type="http://schemas.openxmlformats.org/officeDocument/2006/relationships/tags" Target="../tags/tag241.xml"/><Relationship Id="rId21" Type="http://schemas.openxmlformats.org/officeDocument/2006/relationships/slideLayout" Target="../slideLayouts/slideLayout51.xml"/><Relationship Id="rId34" Type="http://schemas.openxmlformats.org/officeDocument/2006/relationships/image" Target="../media/image112.jpeg"/><Relationship Id="rId7" Type="http://schemas.openxmlformats.org/officeDocument/2006/relationships/tags" Target="../tags/tag245.xml"/><Relationship Id="rId12" Type="http://schemas.openxmlformats.org/officeDocument/2006/relationships/tags" Target="../tags/tag250.xml"/><Relationship Id="rId17" Type="http://schemas.openxmlformats.org/officeDocument/2006/relationships/tags" Target="../tags/tag255.xml"/><Relationship Id="rId25" Type="http://schemas.openxmlformats.org/officeDocument/2006/relationships/image" Target="../media/image110.jpeg"/><Relationship Id="rId33" Type="http://schemas.openxmlformats.org/officeDocument/2006/relationships/image" Target="../media/image111.jpeg"/><Relationship Id="rId38" Type="http://schemas.openxmlformats.org/officeDocument/2006/relationships/image" Target="../media/image116.jpeg"/><Relationship Id="rId2" Type="http://schemas.openxmlformats.org/officeDocument/2006/relationships/tags" Target="../tags/tag240.xml"/><Relationship Id="rId16" Type="http://schemas.openxmlformats.org/officeDocument/2006/relationships/tags" Target="../tags/tag254.xml"/><Relationship Id="rId20" Type="http://schemas.openxmlformats.org/officeDocument/2006/relationships/tags" Target="../tags/tag258.xml"/><Relationship Id="rId29" Type="http://schemas.openxmlformats.org/officeDocument/2006/relationships/image" Target="../media/image45.png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tags" Target="../tags/tag249.xml"/><Relationship Id="rId24" Type="http://schemas.openxmlformats.org/officeDocument/2006/relationships/image" Target="../media/image109.jpeg"/><Relationship Id="rId32" Type="http://schemas.openxmlformats.org/officeDocument/2006/relationships/image" Target="../media/image48.png"/><Relationship Id="rId37" Type="http://schemas.openxmlformats.org/officeDocument/2006/relationships/image" Target="../media/image115.jpeg"/><Relationship Id="rId40" Type="http://schemas.openxmlformats.org/officeDocument/2006/relationships/image" Target="../media/image118.jpeg"/><Relationship Id="rId5" Type="http://schemas.openxmlformats.org/officeDocument/2006/relationships/tags" Target="../tags/tag243.xml"/><Relationship Id="rId15" Type="http://schemas.openxmlformats.org/officeDocument/2006/relationships/tags" Target="../tags/tag253.xml"/><Relationship Id="rId23" Type="http://schemas.openxmlformats.org/officeDocument/2006/relationships/image" Target="../media/image108.jpeg"/><Relationship Id="rId28" Type="http://schemas.openxmlformats.org/officeDocument/2006/relationships/image" Target="../media/image44.png"/><Relationship Id="rId36" Type="http://schemas.openxmlformats.org/officeDocument/2006/relationships/image" Target="../media/image114.jpeg"/><Relationship Id="rId10" Type="http://schemas.openxmlformats.org/officeDocument/2006/relationships/tags" Target="../tags/tag248.xml"/><Relationship Id="rId19" Type="http://schemas.openxmlformats.org/officeDocument/2006/relationships/tags" Target="../tags/tag257.xml"/><Relationship Id="rId31" Type="http://schemas.openxmlformats.org/officeDocument/2006/relationships/image" Target="../media/image47.png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tags" Target="../tags/tag252.xml"/><Relationship Id="rId22" Type="http://schemas.openxmlformats.org/officeDocument/2006/relationships/image" Target="../media/image107.jpe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tags" Target="../tags/tag103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32.jp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31.jpg"/><Relationship Id="rId5" Type="http://schemas.openxmlformats.org/officeDocument/2006/relationships/tags" Target="../tags/tag105.xml"/><Relationship Id="rId10" Type="http://schemas.openxmlformats.org/officeDocument/2006/relationships/image" Target="../media/image30.jpg"/><Relationship Id="rId4" Type="http://schemas.openxmlformats.org/officeDocument/2006/relationships/tags" Target="../tags/tag104.xml"/><Relationship Id="rId9" Type="http://schemas.openxmlformats.org/officeDocument/2006/relationships/image" Target="../media/image29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tags" Target="../tags/tag261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26.jpe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125.jpeg"/><Relationship Id="rId5" Type="http://schemas.openxmlformats.org/officeDocument/2006/relationships/tags" Target="../tags/tag263.xml"/><Relationship Id="rId10" Type="http://schemas.openxmlformats.org/officeDocument/2006/relationships/image" Target="../media/image124.jpeg"/><Relationship Id="rId4" Type="http://schemas.openxmlformats.org/officeDocument/2006/relationships/tags" Target="../tags/tag262.xml"/><Relationship Id="rId9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image" Target="../media/image130.jpeg"/><Relationship Id="rId18" Type="http://schemas.openxmlformats.org/officeDocument/2006/relationships/image" Target="../media/image135.jpeg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34.jpeg"/><Relationship Id="rId2" Type="http://schemas.openxmlformats.org/officeDocument/2006/relationships/tags" Target="../tags/tag266.xml"/><Relationship Id="rId16" Type="http://schemas.openxmlformats.org/officeDocument/2006/relationships/image" Target="../media/image133.jpeg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5" Type="http://schemas.openxmlformats.org/officeDocument/2006/relationships/tags" Target="../tags/tag269.xml"/><Relationship Id="rId15" Type="http://schemas.openxmlformats.org/officeDocument/2006/relationships/image" Target="../media/image132.jpeg"/><Relationship Id="rId10" Type="http://schemas.openxmlformats.org/officeDocument/2006/relationships/tags" Target="../tags/tag274.xml"/><Relationship Id="rId19" Type="http://schemas.openxmlformats.org/officeDocument/2006/relationships/image" Target="../media/image136.jpg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4" Type="http://schemas.openxmlformats.org/officeDocument/2006/relationships/image" Target="../media/image14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4" Type="http://schemas.openxmlformats.org/officeDocument/2006/relationships/image" Target="../media/image14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4" Type="http://schemas.openxmlformats.org/officeDocument/2006/relationships/image" Target="../media/image145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13" Type="http://schemas.openxmlformats.org/officeDocument/2006/relationships/image" Target="../media/image150.jpg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12" Type="http://schemas.openxmlformats.org/officeDocument/2006/relationships/image" Target="../media/image149.jpeg"/><Relationship Id="rId2" Type="http://schemas.openxmlformats.org/officeDocument/2006/relationships/tags" Target="../tags/tag283.xml"/><Relationship Id="rId16" Type="http://schemas.openxmlformats.org/officeDocument/2006/relationships/image" Target="../media/image153.jpg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slideLayout" Target="../slideLayouts/slideLayout73.xml"/><Relationship Id="rId5" Type="http://schemas.openxmlformats.org/officeDocument/2006/relationships/tags" Target="../tags/tag286.xml"/><Relationship Id="rId15" Type="http://schemas.openxmlformats.org/officeDocument/2006/relationships/image" Target="../media/image152.jpg"/><Relationship Id="rId10" Type="http://schemas.openxmlformats.org/officeDocument/2006/relationships/tags" Target="../tags/tag291.xml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4" Type="http://schemas.openxmlformats.org/officeDocument/2006/relationships/image" Target="../media/image15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61.jpg"/><Relationship Id="rId3" Type="http://schemas.openxmlformats.org/officeDocument/2006/relationships/tags" Target="../tags/tag294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59.jpg"/><Relationship Id="rId17" Type="http://schemas.openxmlformats.org/officeDocument/2006/relationships/image" Target="../media/image64.jpg"/><Relationship Id="rId2" Type="http://schemas.openxmlformats.org/officeDocument/2006/relationships/tags" Target="../tags/tag293.xml"/><Relationship Id="rId16" Type="http://schemas.openxmlformats.org/officeDocument/2006/relationships/image" Target="../media/image161.jpeg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image" Target="../media/image59.jpg"/><Relationship Id="rId5" Type="http://schemas.openxmlformats.org/officeDocument/2006/relationships/tags" Target="../tags/tag296.xml"/><Relationship Id="rId15" Type="http://schemas.openxmlformats.org/officeDocument/2006/relationships/image" Target="../media/image63.jpg"/><Relationship Id="rId10" Type="http://schemas.openxmlformats.org/officeDocument/2006/relationships/image" Target="../media/image158.jpeg"/><Relationship Id="rId4" Type="http://schemas.openxmlformats.org/officeDocument/2006/relationships/tags" Target="../tags/tag295.xml"/><Relationship Id="rId9" Type="http://schemas.openxmlformats.org/officeDocument/2006/relationships/image" Target="../media/image57.jpg"/><Relationship Id="rId14" Type="http://schemas.openxmlformats.org/officeDocument/2006/relationships/image" Target="../media/image1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4" Type="http://schemas.openxmlformats.org/officeDocument/2006/relationships/image" Target="../media/image162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4" Type="http://schemas.openxmlformats.org/officeDocument/2006/relationships/image" Target="../media/image165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tags" Target="../tags/tag314.xml"/><Relationship Id="rId18" Type="http://schemas.openxmlformats.org/officeDocument/2006/relationships/tags" Target="../tags/tag319.xml"/><Relationship Id="rId26" Type="http://schemas.openxmlformats.org/officeDocument/2006/relationships/tags" Target="../tags/tag327.xml"/><Relationship Id="rId39" Type="http://schemas.openxmlformats.org/officeDocument/2006/relationships/tags" Target="../tags/tag340.xml"/><Relationship Id="rId21" Type="http://schemas.openxmlformats.org/officeDocument/2006/relationships/tags" Target="../tags/tag322.xml"/><Relationship Id="rId34" Type="http://schemas.openxmlformats.org/officeDocument/2006/relationships/tags" Target="../tags/tag335.xml"/><Relationship Id="rId42" Type="http://schemas.openxmlformats.org/officeDocument/2006/relationships/tags" Target="../tags/tag343.xml"/><Relationship Id="rId47" Type="http://schemas.openxmlformats.org/officeDocument/2006/relationships/tags" Target="../tags/tag348.xml"/><Relationship Id="rId50" Type="http://schemas.openxmlformats.org/officeDocument/2006/relationships/tags" Target="../tags/tag351.xml"/><Relationship Id="rId55" Type="http://schemas.openxmlformats.org/officeDocument/2006/relationships/tags" Target="../tags/tag356.xml"/><Relationship Id="rId63" Type="http://schemas.openxmlformats.org/officeDocument/2006/relationships/tags" Target="../tags/tag364.xml"/><Relationship Id="rId68" Type="http://schemas.openxmlformats.org/officeDocument/2006/relationships/tags" Target="../tags/tag369.xml"/><Relationship Id="rId76" Type="http://schemas.openxmlformats.org/officeDocument/2006/relationships/image" Target="../media/image172.jpeg"/><Relationship Id="rId7" Type="http://schemas.openxmlformats.org/officeDocument/2006/relationships/tags" Target="../tags/tag308.xml"/><Relationship Id="rId71" Type="http://schemas.openxmlformats.org/officeDocument/2006/relationships/image" Target="../media/image170.jpeg"/><Relationship Id="rId2" Type="http://schemas.openxmlformats.org/officeDocument/2006/relationships/tags" Target="../tags/tag303.xml"/><Relationship Id="rId16" Type="http://schemas.openxmlformats.org/officeDocument/2006/relationships/tags" Target="../tags/tag317.xml"/><Relationship Id="rId29" Type="http://schemas.openxmlformats.org/officeDocument/2006/relationships/tags" Target="../tags/tag330.xml"/><Relationship Id="rId11" Type="http://schemas.openxmlformats.org/officeDocument/2006/relationships/tags" Target="../tags/tag312.xml"/><Relationship Id="rId24" Type="http://schemas.openxmlformats.org/officeDocument/2006/relationships/tags" Target="../tags/tag325.xml"/><Relationship Id="rId32" Type="http://schemas.openxmlformats.org/officeDocument/2006/relationships/tags" Target="../tags/tag333.xml"/><Relationship Id="rId37" Type="http://schemas.openxmlformats.org/officeDocument/2006/relationships/tags" Target="../tags/tag338.xml"/><Relationship Id="rId40" Type="http://schemas.openxmlformats.org/officeDocument/2006/relationships/tags" Target="../tags/tag341.xml"/><Relationship Id="rId45" Type="http://schemas.openxmlformats.org/officeDocument/2006/relationships/tags" Target="../tags/tag346.xml"/><Relationship Id="rId53" Type="http://schemas.openxmlformats.org/officeDocument/2006/relationships/tags" Target="../tags/tag354.xml"/><Relationship Id="rId58" Type="http://schemas.openxmlformats.org/officeDocument/2006/relationships/tags" Target="../tags/tag359.xml"/><Relationship Id="rId66" Type="http://schemas.openxmlformats.org/officeDocument/2006/relationships/tags" Target="../tags/tag367.xml"/><Relationship Id="rId74" Type="http://schemas.openxmlformats.org/officeDocument/2006/relationships/image" Target="../media/image13.png"/><Relationship Id="rId79" Type="http://schemas.openxmlformats.org/officeDocument/2006/relationships/image" Target="../media/image175.jpeg"/><Relationship Id="rId5" Type="http://schemas.openxmlformats.org/officeDocument/2006/relationships/tags" Target="../tags/tag306.xml"/><Relationship Id="rId61" Type="http://schemas.openxmlformats.org/officeDocument/2006/relationships/tags" Target="../tags/tag362.xml"/><Relationship Id="rId10" Type="http://schemas.openxmlformats.org/officeDocument/2006/relationships/tags" Target="../tags/tag311.xml"/><Relationship Id="rId19" Type="http://schemas.openxmlformats.org/officeDocument/2006/relationships/tags" Target="../tags/tag320.xml"/><Relationship Id="rId31" Type="http://schemas.openxmlformats.org/officeDocument/2006/relationships/tags" Target="../tags/tag332.xml"/><Relationship Id="rId44" Type="http://schemas.openxmlformats.org/officeDocument/2006/relationships/tags" Target="../tags/tag345.xml"/><Relationship Id="rId52" Type="http://schemas.openxmlformats.org/officeDocument/2006/relationships/tags" Target="../tags/tag353.xml"/><Relationship Id="rId60" Type="http://schemas.openxmlformats.org/officeDocument/2006/relationships/tags" Target="../tags/tag361.xml"/><Relationship Id="rId65" Type="http://schemas.openxmlformats.org/officeDocument/2006/relationships/tags" Target="../tags/tag366.xml"/><Relationship Id="rId73" Type="http://schemas.microsoft.com/office/2007/relationships/hdphoto" Target="../media/hdphoto1.wdp"/><Relationship Id="rId78" Type="http://schemas.openxmlformats.org/officeDocument/2006/relationships/image" Target="../media/image174.jpeg"/><Relationship Id="rId81" Type="http://schemas.openxmlformats.org/officeDocument/2006/relationships/image" Target="../media/image177.jpeg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tags" Target="../tags/tag315.xml"/><Relationship Id="rId22" Type="http://schemas.openxmlformats.org/officeDocument/2006/relationships/tags" Target="../tags/tag323.xml"/><Relationship Id="rId27" Type="http://schemas.openxmlformats.org/officeDocument/2006/relationships/tags" Target="../tags/tag328.xml"/><Relationship Id="rId30" Type="http://schemas.openxmlformats.org/officeDocument/2006/relationships/tags" Target="../tags/tag331.xml"/><Relationship Id="rId35" Type="http://schemas.openxmlformats.org/officeDocument/2006/relationships/tags" Target="../tags/tag336.xml"/><Relationship Id="rId43" Type="http://schemas.openxmlformats.org/officeDocument/2006/relationships/tags" Target="../tags/tag344.xml"/><Relationship Id="rId48" Type="http://schemas.openxmlformats.org/officeDocument/2006/relationships/tags" Target="../tags/tag349.xml"/><Relationship Id="rId56" Type="http://schemas.openxmlformats.org/officeDocument/2006/relationships/tags" Target="../tags/tag357.xml"/><Relationship Id="rId64" Type="http://schemas.openxmlformats.org/officeDocument/2006/relationships/tags" Target="../tags/tag365.xml"/><Relationship Id="rId69" Type="http://schemas.openxmlformats.org/officeDocument/2006/relationships/slideLayout" Target="../slideLayouts/slideLayout12.xml"/><Relationship Id="rId77" Type="http://schemas.openxmlformats.org/officeDocument/2006/relationships/image" Target="../media/image173.jpeg"/><Relationship Id="rId8" Type="http://schemas.openxmlformats.org/officeDocument/2006/relationships/tags" Target="../tags/tag309.xml"/><Relationship Id="rId51" Type="http://schemas.openxmlformats.org/officeDocument/2006/relationships/tags" Target="../tags/tag352.xml"/><Relationship Id="rId72" Type="http://schemas.openxmlformats.org/officeDocument/2006/relationships/image" Target="../media/image12.png"/><Relationship Id="rId80" Type="http://schemas.openxmlformats.org/officeDocument/2006/relationships/image" Target="../media/image176.jpeg"/><Relationship Id="rId3" Type="http://schemas.openxmlformats.org/officeDocument/2006/relationships/tags" Target="../tags/tag304.xml"/><Relationship Id="rId12" Type="http://schemas.openxmlformats.org/officeDocument/2006/relationships/tags" Target="../tags/tag313.xml"/><Relationship Id="rId17" Type="http://schemas.openxmlformats.org/officeDocument/2006/relationships/tags" Target="../tags/tag318.xml"/><Relationship Id="rId25" Type="http://schemas.openxmlformats.org/officeDocument/2006/relationships/tags" Target="../tags/tag326.xml"/><Relationship Id="rId33" Type="http://schemas.openxmlformats.org/officeDocument/2006/relationships/tags" Target="../tags/tag334.xml"/><Relationship Id="rId38" Type="http://schemas.openxmlformats.org/officeDocument/2006/relationships/tags" Target="../tags/tag339.xml"/><Relationship Id="rId46" Type="http://schemas.openxmlformats.org/officeDocument/2006/relationships/tags" Target="../tags/tag347.xml"/><Relationship Id="rId59" Type="http://schemas.openxmlformats.org/officeDocument/2006/relationships/tags" Target="../tags/tag360.xml"/><Relationship Id="rId67" Type="http://schemas.openxmlformats.org/officeDocument/2006/relationships/tags" Target="../tags/tag368.xml"/><Relationship Id="rId20" Type="http://schemas.openxmlformats.org/officeDocument/2006/relationships/tags" Target="../tags/tag321.xml"/><Relationship Id="rId41" Type="http://schemas.openxmlformats.org/officeDocument/2006/relationships/tags" Target="../tags/tag342.xml"/><Relationship Id="rId54" Type="http://schemas.openxmlformats.org/officeDocument/2006/relationships/tags" Target="../tags/tag355.xml"/><Relationship Id="rId62" Type="http://schemas.openxmlformats.org/officeDocument/2006/relationships/tags" Target="../tags/tag363.xml"/><Relationship Id="rId70" Type="http://schemas.openxmlformats.org/officeDocument/2006/relationships/image" Target="../media/image10.png"/><Relationship Id="rId75" Type="http://schemas.openxmlformats.org/officeDocument/2006/relationships/image" Target="../media/image171.jpeg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5" Type="http://schemas.openxmlformats.org/officeDocument/2006/relationships/tags" Target="../tags/tag316.xml"/><Relationship Id="rId23" Type="http://schemas.openxmlformats.org/officeDocument/2006/relationships/tags" Target="../tags/tag324.xml"/><Relationship Id="rId28" Type="http://schemas.openxmlformats.org/officeDocument/2006/relationships/tags" Target="../tags/tag329.xml"/><Relationship Id="rId36" Type="http://schemas.openxmlformats.org/officeDocument/2006/relationships/tags" Target="../tags/tag337.xml"/><Relationship Id="rId49" Type="http://schemas.openxmlformats.org/officeDocument/2006/relationships/tags" Target="../tags/tag350.xml"/><Relationship Id="rId57" Type="http://schemas.openxmlformats.org/officeDocument/2006/relationships/tags" Target="../tags/tag35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tags" Target="../tags/tag372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91.jpe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image" Target="../media/image190.jpg"/><Relationship Id="rId5" Type="http://schemas.openxmlformats.org/officeDocument/2006/relationships/tags" Target="../tags/tag374.xml"/><Relationship Id="rId10" Type="http://schemas.openxmlformats.org/officeDocument/2006/relationships/image" Target="../media/image189.jpeg"/><Relationship Id="rId4" Type="http://schemas.openxmlformats.org/officeDocument/2006/relationships/tags" Target="../tags/tag373.xml"/><Relationship Id="rId9" Type="http://schemas.openxmlformats.org/officeDocument/2006/relationships/image" Target="../media/image18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4" Type="http://schemas.openxmlformats.org/officeDocument/2006/relationships/image" Target="../media/image200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4" Type="http://schemas.openxmlformats.org/officeDocument/2006/relationships/image" Target="../media/image20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4" Type="http://schemas.openxmlformats.org/officeDocument/2006/relationships/image" Target="../media/image20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4" Type="http://schemas.openxmlformats.org/officeDocument/2006/relationships/image" Target="../media/image203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绿背景">
            <a:extLst>
              <a:ext uri="{FF2B5EF4-FFF2-40B4-BE49-F238E27FC236}">
                <a16:creationId xmlns:a16="http://schemas.microsoft.com/office/drawing/2014/main" xmlns="" id="{D1910CBA-7E7A-4478-B391-507CC3829E9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" y="479425"/>
            <a:ext cx="12192000" cy="5857875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" name="PA_龙logo" descr="C:\Users\XX&amp;YY\Desktop\Pic\logo.png">
            <a:extLst>
              <a:ext uri="{FF2B5EF4-FFF2-40B4-BE49-F238E27FC236}">
                <a16:creationId xmlns:a16="http://schemas.microsoft.com/office/drawing/2014/main" xmlns="" id="{9C25D516-3904-4DB0-BAF2-F9811B6FFF3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7691" y="1079500"/>
            <a:ext cx="1025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PA_组合 8">
            <a:extLst>
              <a:ext uri="{FF2B5EF4-FFF2-40B4-BE49-F238E27FC236}">
                <a16:creationId xmlns:a16="http://schemas.microsoft.com/office/drawing/2014/main" xmlns="" id="{1489CB81-6C5A-4A47-88DF-17EBE43E0B0D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2511091" y="2698750"/>
            <a:ext cx="2498718" cy="161925"/>
            <a:chOff x="0" y="0"/>
            <a:chExt cx="2193778" cy="119250"/>
          </a:xfrm>
        </p:grpSpPr>
        <p:sp>
          <p:nvSpPr>
            <p:cNvPr id="19" name="PA-椭圆 18">
              <a:extLst>
                <a:ext uri="{FF2B5EF4-FFF2-40B4-BE49-F238E27FC236}">
                  <a16:creationId xmlns:a16="http://schemas.microsoft.com/office/drawing/2014/main" xmlns="" id="{7B3AC46E-A718-4B13-B4F3-F291C6F300A0}"/>
                </a:ext>
              </a:extLst>
            </p:cNvPr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0" y="0"/>
              <a:ext cx="119250" cy="119250"/>
            </a:xfrm>
            <a:prstGeom prst="ellipse">
              <a:avLst/>
            </a:prstGeom>
            <a:solidFill>
              <a:srgbClr val="CCEDC7">
                <a:alpha val="18039"/>
              </a:srgbClr>
            </a:solidFill>
            <a:ln w="25400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0" name="PA-等腰三角形 19">
              <a:extLst>
                <a:ext uri="{FF2B5EF4-FFF2-40B4-BE49-F238E27FC236}">
                  <a16:creationId xmlns:a16="http://schemas.microsoft.com/office/drawing/2014/main" xmlns="" id="{819BEDA9-426B-4087-B6F3-09F7595A04EF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5400000">
              <a:off x="1114707" y="-982904"/>
              <a:ext cx="73086" cy="2085057"/>
            </a:xfrm>
            <a:prstGeom prst="triangle">
              <a:avLst>
                <a:gd name="adj" fmla="val 50000"/>
              </a:avLst>
            </a:prstGeom>
            <a:solidFill>
              <a:srgbClr val="CCEDC7">
                <a:alpha val="1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8" name="PA_组合 11">
            <a:extLst>
              <a:ext uri="{FF2B5EF4-FFF2-40B4-BE49-F238E27FC236}">
                <a16:creationId xmlns:a16="http://schemas.microsoft.com/office/drawing/2014/main" xmlns="" id="{D04F95C2-7133-490A-9340-2834BCC45023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-2347911" y="2392363"/>
            <a:ext cx="2193925" cy="142875"/>
            <a:chOff x="0" y="0"/>
            <a:chExt cx="2193778" cy="119250"/>
          </a:xfrm>
        </p:grpSpPr>
        <p:sp>
          <p:nvSpPr>
            <p:cNvPr id="17" name="PA-椭圆 16">
              <a:extLst>
                <a:ext uri="{FF2B5EF4-FFF2-40B4-BE49-F238E27FC236}">
                  <a16:creationId xmlns:a16="http://schemas.microsoft.com/office/drawing/2014/main" xmlns="" id="{D551474F-0A4B-425C-9F9B-D1B0D0EB9384}"/>
                </a:ext>
              </a:extLst>
            </p:cNvPr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0" y="0"/>
              <a:ext cx="119250" cy="119250"/>
            </a:xfrm>
            <a:prstGeom prst="ellipse">
              <a:avLst/>
            </a:prstGeom>
            <a:solidFill>
              <a:srgbClr val="CCEDC7">
                <a:alpha val="18039"/>
              </a:srgbClr>
            </a:solidFill>
            <a:ln w="25400">
              <a:solidFill>
                <a:schemeClr val="bg1"/>
              </a:solidFill>
              <a:bevel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8" name="PA-等腰三角形 17">
              <a:extLst>
                <a:ext uri="{FF2B5EF4-FFF2-40B4-BE49-F238E27FC236}">
                  <a16:creationId xmlns:a16="http://schemas.microsoft.com/office/drawing/2014/main" xmlns="" id="{6B9A1EA1-7696-439D-A909-FEA5E36B8926}"/>
                </a:ext>
              </a:extLst>
            </p:cNvPr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 rot="5400000">
              <a:off x="1114707" y="-982904"/>
              <a:ext cx="73086" cy="2085057"/>
            </a:xfrm>
            <a:prstGeom prst="triangle">
              <a:avLst>
                <a:gd name="adj" fmla="val 50000"/>
              </a:avLst>
            </a:prstGeom>
            <a:solidFill>
              <a:srgbClr val="CCEDC7">
                <a:alpha val="1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9" name="PA_片头1" descr="C:\Users\XX&amp;YY\Desktop\Pic\一.png">
            <a:extLst>
              <a:ext uri="{FF2B5EF4-FFF2-40B4-BE49-F238E27FC236}">
                <a16:creationId xmlns:a16="http://schemas.microsoft.com/office/drawing/2014/main" xmlns="" id="{99CCA31D-6B3F-46CF-9DA6-5F9836B7138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852" y="1749425"/>
            <a:ext cx="6434138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A_片头2" descr="C:\Users\XX&amp;YY\Desktop\Pic\片头 二.png">
            <a:extLst>
              <a:ext uri="{FF2B5EF4-FFF2-40B4-BE49-F238E27FC236}">
                <a16:creationId xmlns:a16="http://schemas.microsoft.com/office/drawing/2014/main" xmlns="" id="{047A64C6-55FA-4106-93A6-52FBDDFCFF7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041" y="1471613"/>
            <a:ext cx="6729412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片头3" descr="C:\Users\XX&amp;YY\Desktop\Pic\片头 三.png">
            <a:extLst>
              <a:ext uri="{FF2B5EF4-FFF2-40B4-BE49-F238E27FC236}">
                <a16:creationId xmlns:a16="http://schemas.microsoft.com/office/drawing/2014/main" xmlns="" id="{26B65B0D-6F3A-43C4-AEEC-30854D0F9DC2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9352" y="2770188"/>
            <a:ext cx="6065838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A_片头4" descr="C:\Users\XX&amp;YY\Desktop\Pic\片头 四.png">
            <a:extLst>
              <a:ext uri="{FF2B5EF4-FFF2-40B4-BE49-F238E27FC236}">
                <a16:creationId xmlns:a16="http://schemas.microsoft.com/office/drawing/2014/main" xmlns="" id="{94BFED7A-ED38-45B6-865A-F86FBBE85BDA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7" y="2682875"/>
            <a:ext cx="2879725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_片头5" descr="C:\Users\XX&amp;YY\Desktop\Pic\片头 五.png">
            <a:extLst>
              <a:ext uri="{FF2B5EF4-FFF2-40B4-BE49-F238E27FC236}">
                <a16:creationId xmlns:a16="http://schemas.microsoft.com/office/drawing/2014/main" xmlns="" id="{E782B721-BE08-4FED-A202-06E8186C09B1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7" y="2108200"/>
            <a:ext cx="23082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A_片头6" descr="C:\Users\XX&amp;YY\Desktop\Pic\片头 六.png">
            <a:extLst>
              <a:ext uri="{FF2B5EF4-FFF2-40B4-BE49-F238E27FC236}">
                <a16:creationId xmlns:a16="http://schemas.microsoft.com/office/drawing/2014/main" xmlns="" id="{274D8F98-22E6-48C0-A9A3-1BF5A48AAB7B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27" y="1833563"/>
            <a:ext cx="16986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A_片头7" descr="C:\Users\XX&amp;YY\Desktop\Pic\片头 八.png">
            <a:extLst>
              <a:ext uri="{FF2B5EF4-FFF2-40B4-BE49-F238E27FC236}">
                <a16:creationId xmlns:a16="http://schemas.microsoft.com/office/drawing/2014/main" xmlns="" id="{E980B76C-7DA1-4D9F-8DEF-04E1B7A65962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2" y="1125538"/>
            <a:ext cx="11017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A-media1">
            <a:extLst>
              <a:ext uri="{FF2B5EF4-FFF2-40B4-BE49-F238E27FC236}">
                <a16:creationId xmlns:a16="http://schemas.microsoft.com/office/drawing/2014/main" xmlns="" id="{0E2537BE-9CB4-495C-9134-06BB3F72261B}"/>
              </a:ext>
            </a:extLst>
          </p:cNvPr>
          <p:cNvPicPr>
            <a:picLocks noChangeAspect="1"/>
          </p:cNvPicPr>
          <p:nvPr>
            <a:audioFile r:link="rId14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2217741" y="-3233737"/>
            <a:ext cx="609600" cy="609600"/>
          </a:xfrm>
          <a:prstGeom prst="rect">
            <a:avLst/>
          </a:prstGeom>
        </p:spPr>
      </p:pic>
      <p:grpSp>
        <p:nvGrpSpPr>
          <p:cNvPr id="24" name="PA_组合 5">
            <a:extLst>
              <a:ext uri="{FF2B5EF4-FFF2-40B4-BE49-F238E27FC236}">
                <a16:creationId xmlns:a16="http://schemas.microsoft.com/office/drawing/2014/main" xmlns="" id="{7A28DF4D-7943-4EBD-9960-7E9673F3E723}"/>
              </a:ext>
            </a:extLst>
          </p:cNvPr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1203725" y="5590206"/>
            <a:ext cx="9873456" cy="723276"/>
            <a:chOff x="-239152" y="157358"/>
            <a:chExt cx="6238250" cy="601927"/>
          </a:xfrm>
        </p:grpSpPr>
        <p:sp>
          <p:nvSpPr>
            <p:cNvPr id="25" name="PA-文本框 3">
              <a:extLst>
                <a:ext uri="{FF2B5EF4-FFF2-40B4-BE49-F238E27FC236}">
                  <a16:creationId xmlns:a16="http://schemas.microsoft.com/office/drawing/2014/main" xmlns="" id="{03A41839-995A-4179-8338-746B36E384EE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715230" y="157358"/>
              <a:ext cx="4329487" cy="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zh-CN" altLang="en-US" sz="2800" dirty="0">
                  <a:solidFill>
                    <a:srgbClr val="FFFFFF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sym typeface="方正姚体" panose="02010601030101010101" pitchFamily="2" charset="-122"/>
                </a:rPr>
                <a:t>衡阳市成龙成章现代教育集团</a:t>
              </a:r>
              <a:endParaRPr lang="en-US" altLang="zh-CN" sz="2800" dirty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方正姚体" panose="02010601030101010101" pitchFamily="2" charset="-122"/>
              </a:endParaRPr>
            </a:p>
          </p:txBody>
        </p:sp>
        <p:sp>
          <p:nvSpPr>
            <p:cNvPr id="26" name="PA-矩形 21">
              <a:extLst>
                <a:ext uri="{FF2B5EF4-FFF2-40B4-BE49-F238E27FC236}">
                  <a16:creationId xmlns:a16="http://schemas.microsoft.com/office/drawing/2014/main" xmlns="" id="{454FAF1E-1A8D-49D4-A7DE-CE261E4C43BD}"/>
                </a:ext>
              </a:extLst>
            </p:cNvPr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-239152" y="426304"/>
              <a:ext cx="6238250" cy="332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solidFill>
                    <a:srgbClr val="FFFFFF"/>
                  </a:solidFill>
                  <a:latin typeface="Script MT Bold" panose="03040602040607080904" pitchFamily="66" charset="0"/>
                  <a:ea typeface="方正姚体" panose="02010601030101010101" pitchFamily="2" charset="-122"/>
                  <a:sym typeface="方正姚体" panose="02010601030101010101" pitchFamily="2" charset="-122"/>
                </a:rPr>
                <a:t>Hengyang</a:t>
              </a:r>
              <a:r>
                <a:rPr lang="zh-CN" altLang="en-US" sz="2000" dirty="0">
                  <a:solidFill>
                    <a:srgbClr val="FFFFFF"/>
                  </a:solidFill>
                  <a:latin typeface="Script MT Bold" panose="03040602040607080904" pitchFamily="66" charset="0"/>
                  <a:ea typeface="方正姚体" panose="02010601030101010101" pitchFamily="2" charset="-122"/>
                  <a:sym typeface="方正姚体" panose="02010601030101010101" pitchFamily="2" charset="-122"/>
                </a:rPr>
                <a:t> </a:t>
              </a:r>
              <a:r>
                <a:rPr lang="en-US" altLang="zh-CN" sz="2000" dirty="0" err="1">
                  <a:solidFill>
                    <a:srgbClr val="FFFFFF"/>
                  </a:solidFill>
                  <a:latin typeface="Script MT Bold" panose="03040602040607080904" pitchFamily="66" charset="0"/>
                  <a:ea typeface="方正姚体" panose="02010601030101010101" pitchFamily="2" charset="-122"/>
                  <a:sym typeface="方正姚体" panose="02010601030101010101" pitchFamily="2" charset="-122"/>
                </a:rPr>
                <a:t>ChengLong</a:t>
              </a:r>
              <a:r>
                <a:rPr lang="zh-CN" altLang="en-US" sz="2000" dirty="0">
                  <a:solidFill>
                    <a:srgbClr val="FFFFFF"/>
                  </a:solidFill>
                  <a:latin typeface="Script MT Bold" panose="03040602040607080904" pitchFamily="66" charset="0"/>
                  <a:ea typeface="方正姚体" panose="02010601030101010101" pitchFamily="2" charset="-122"/>
                  <a:sym typeface="方正姚体" panose="02010601030101010101" pitchFamily="2" charset="-122"/>
                </a:rPr>
                <a:t> </a:t>
              </a:r>
              <a:r>
                <a:rPr lang="en-US" altLang="zh-CN" sz="2000" dirty="0" err="1">
                  <a:solidFill>
                    <a:srgbClr val="FFFFFF"/>
                  </a:solidFill>
                  <a:latin typeface="Script MT Bold" panose="03040602040607080904" pitchFamily="66" charset="0"/>
                  <a:ea typeface="方正姚体" panose="02010601030101010101" pitchFamily="2" charset="-122"/>
                  <a:sym typeface="方正姚体" panose="02010601030101010101" pitchFamily="2" charset="-122"/>
                </a:rPr>
                <a:t>Chengzhang</a:t>
              </a:r>
              <a:r>
                <a:rPr lang="zh-CN" altLang="en-US" sz="2000" dirty="0">
                  <a:solidFill>
                    <a:srgbClr val="FFFFFF"/>
                  </a:solidFill>
                  <a:latin typeface="Script MT Bold" panose="03040602040607080904" pitchFamily="66" charset="0"/>
                  <a:ea typeface="方正姚体" panose="02010601030101010101" pitchFamily="2" charset="-122"/>
                  <a:sym typeface="方正姚体" panose="02010601030101010101" pitchFamily="2" charset="-122"/>
                </a:rPr>
                <a:t> </a:t>
              </a:r>
              <a:r>
                <a:rPr lang="en-US" altLang="zh-CN" sz="2000" dirty="0">
                  <a:solidFill>
                    <a:srgbClr val="FFFFFF"/>
                  </a:solidFill>
                  <a:latin typeface="Script MT Bold" panose="03040602040607080904" pitchFamily="66" charset="0"/>
                  <a:ea typeface="方正姚体" panose="02010601030101010101" pitchFamily="2" charset="-122"/>
                  <a:sym typeface="方正姚体" panose="02010601030101010101" pitchFamily="2" charset="-122"/>
                </a:rPr>
                <a:t>Modern Education Group</a:t>
              </a:r>
              <a:endParaRPr lang="zh-CN" altLang="en-US" sz="2000" dirty="0">
                <a:solidFill>
                  <a:srgbClr val="FFFFFF"/>
                </a:solidFill>
                <a:latin typeface="Script MT Bold" panose="03040602040607080904" pitchFamily="66" charset="0"/>
                <a:ea typeface="方正姚体" panose="02010601030101010101" pitchFamily="2" charset="-122"/>
                <a:sym typeface="方正姚体" panose="02010601030101010101" pitchFamily="2" charset="-122"/>
              </a:endParaRPr>
            </a:p>
          </p:txBody>
        </p:sp>
      </p:grpSp>
      <p:sp>
        <p:nvSpPr>
          <p:cNvPr id="28" name="PA_文本框 1">
            <a:extLst>
              <a:ext uri="{FF2B5EF4-FFF2-40B4-BE49-F238E27FC236}">
                <a16:creationId xmlns:a16="http://schemas.microsoft.com/office/drawing/2014/main" xmlns="" id="{62339F24-5870-4517-9E9D-4BF8F143426F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51328" y="2216030"/>
            <a:ext cx="12359763" cy="284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11000"/>
              </a:lnSpc>
            </a:pPr>
            <a:r>
              <a:rPr lang="en-US" altLang="zh-CN" sz="88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nap ITC" panose="04040A07060A02020202" pitchFamily="82" charset="0"/>
                <a:ea typeface="华文行楷" panose="02010800040101010101" pitchFamily="2" charset="-122"/>
              </a:rPr>
              <a:t>American </a:t>
            </a:r>
          </a:p>
          <a:p>
            <a:pPr algn="ctr" eaLnBrk="0" hangingPunct="0">
              <a:lnSpc>
                <a:spcPts val="11000"/>
              </a:lnSpc>
            </a:pPr>
            <a:r>
              <a:rPr lang="en-US" altLang="zh-CN" sz="88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nap ITC" panose="04040A07060A02020202" pitchFamily="82" charset="0"/>
                <a:ea typeface="华文行楷" panose="02010800040101010101" pitchFamily="2" charset="-122"/>
              </a:rPr>
              <a:t>Summer</a:t>
            </a:r>
            <a:r>
              <a:rPr lang="en-US" altLang="zh-CN" sz="16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nap ITC" panose="04040A07060A02020202" pitchFamily="82" charset="0"/>
                <a:ea typeface="华文行楷" panose="02010800040101010101" pitchFamily="2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nap ITC" panose="04040A07060A02020202" pitchFamily="82" charset="0"/>
                <a:ea typeface="华文行楷" panose="02010800040101010101" pitchFamily="2" charset="-122"/>
              </a:rPr>
              <a:t>  </a:t>
            </a:r>
            <a:r>
              <a:rPr lang="en-US" altLang="zh-CN" sz="88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nap ITC" panose="04040A07060A02020202" pitchFamily="82" charset="0"/>
                <a:ea typeface="华文行楷" panose="02010800040101010101" pitchFamily="2" charset="-122"/>
              </a:rPr>
              <a:t>Camp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21EC9F81-0DC0-4385-AB9B-7FED10EBD535}"/>
              </a:ext>
            </a:extLst>
          </p:cNvPr>
          <p:cNvSpPr/>
          <p:nvPr/>
        </p:nvSpPr>
        <p:spPr>
          <a:xfrm>
            <a:off x="4186604" y="2890243"/>
            <a:ext cx="4493538" cy="1065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ts val="9000"/>
              </a:lnSpc>
            </a:pPr>
            <a:r>
              <a:rPr lang="zh-CN" altLang="en-US" sz="2800" b="1" dirty="0"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美国名师沉浸式英语训练营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9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1.2802 -0.0169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10" y="-85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1.26237 0.00186 " pathEditMode="relative" rAng="0" ptsTypes="AA">
                                      <p:cBhvr>
                                        <p:cTn id="5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1A92BB6A-D058-450B-B7BF-CFA2872575C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35" y="478131"/>
            <a:ext cx="11420529" cy="590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5AD096D-B90B-4802-A74D-D3C3D6D3C150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54" y="478132"/>
            <a:ext cx="10898910" cy="590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67DECA9-EECE-4B56-B731-6FF69D75C305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7" y="240770"/>
            <a:ext cx="11040717" cy="613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6AC7446-52E1-4FD3-8596-6BC5A9193C38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37" y="240769"/>
            <a:ext cx="11420528" cy="63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_图片 61">
            <a:extLst>
              <a:ext uri="{FF2B5EF4-FFF2-40B4-BE49-F238E27FC236}">
                <a16:creationId xmlns:a16="http://schemas.microsoft.com/office/drawing/2014/main" xmlns="" id="{D7E68E94-6885-4C06-8ED2-D4385E5DC48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77848">
            <a:off x="455374" y="303729"/>
            <a:ext cx="461127" cy="385019"/>
          </a:xfrm>
          <a:prstGeom prst="rect">
            <a:avLst/>
          </a:prstGeom>
        </p:spPr>
      </p:pic>
      <p:pic>
        <p:nvPicPr>
          <p:cNvPr id="7" name="PA_图片 62">
            <a:extLst>
              <a:ext uri="{FF2B5EF4-FFF2-40B4-BE49-F238E27FC236}">
                <a16:creationId xmlns:a16="http://schemas.microsoft.com/office/drawing/2014/main" xmlns="" id="{44216103-D2CB-4EB1-8FEF-D404A638E61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65226">
            <a:off x="9020925" y="323261"/>
            <a:ext cx="443463" cy="370271"/>
          </a:xfrm>
          <a:prstGeom prst="rect">
            <a:avLst/>
          </a:prstGeom>
        </p:spPr>
      </p:pic>
      <p:pic>
        <p:nvPicPr>
          <p:cNvPr id="8" name="PA_图片 63">
            <a:extLst>
              <a:ext uri="{FF2B5EF4-FFF2-40B4-BE49-F238E27FC236}">
                <a16:creationId xmlns:a16="http://schemas.microsoft.com/office/drawing/2014/main" xmlns="" id="{1D86CD50-4C66-46DB-9F18-2C994DBD9DB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5131">
            <a:off x="2588582" y="2984263"/>
            <a:ext cx="479243" cy="400145"/>
          </a:xfrm>
          <a:prstGeom prst="rect">
            <a:avLst/>
          </a:prstGeom>
        </p:spPr>
      </p:pic>
      <p:pic>
        <p:nvPicPr>
          <p:cNvPr id="9" name="PA_图片 64">
            <a:extLst>
              <a:ext uri="{FF2B5EF4-FFF2-40B4-BE49-F238E27FC236}">
                <a16:creationId xmlns:a16="http://schemas.microsoft.com/office/drawing/2014/main" xmlns="" id="{57562FD6-3FD5-447C-A7E2-57CAF8964E9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30372">
            <a:off x="5377274" y="541407"/>
            <a:ext cx="311539" cy="260120"/>
          </a:xfrm>
          <a:prstGeom prst="rect">
            <a:avLst/>
          </a:prstGeom>
        </p:spPr>
      </p:pic>
      <p:pic>
        <p:nvPicPr>
          <p:cNvPr id="10" name="PA_图片 65">
            <a:extLst>
              <a:ext uri="{FF2B5EF4-FFF2-40B4-BE49-F238E27FC236}">
                <a16:creationId xmlns:a16="http://schemas.microsoft.com/office/drawing/2014/main" xmlns="" id="{1F39BAEB-9502-4243-9540-C1CE8B92E59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57665">
            <a:off x="9131453" y="2989958"/>
            <a:ext cx="431788" cy="360522"/>
          </a:xfrm>
          <a:prstGeom prst="rect">
            <a:avLst/>
          </a:prstGeom>
        </p:spPr>
      </p:pic>
      <p:pic>
        <p:nvPicPr>
          <p:cNvPr id="11" name="PA_图片 66">
            <a:extLst>
              <a:ext uri="{FF2B5EF4-FFF2-40B4-BE49-F238E27FC236}">
                <a16:creationId xmlns:a16="http://schemas.microsoft.com/office/drawing/2014/main" xmlns="" id="{35E5FF70-607D-49DA-920F-393EEB12EA5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60065">
            <a:off x="926497" y="1923660"/>
            <a:ext cx="321876" cy="268751"/>
          </a:xfrm>
          <a:prstGeom prst="rect">
            <a:avLst/>
          </a:prstGeom>
        </p:spPr>
      </p:pic>
      <p:pic>
        <p:nvPicPr>
          <p:cNvPr id="12" name="PA_图片 67">
            <a:extLst>
              <a:ext uri="{FF2B5EF4-FFF2-40B4-BE49-F238E27FC236}">
                <a16:creationId xmlns:a16="http://schemas.microsoft.com/office/drawing/2014/main" xmlns="" id="{8446D018-2AB2-4AB9-975C-62CD3564DBC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62681">
            <a:off x="7210158" y="1734655"/>
            <a:ext cx="530978" cy="4433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2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0" presetClass="pat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C -0.00248 0.03958 -0.01941 0.12569 -0.01563 0.2368 C -0.01198 0.34768 0.01992 0.53842 0.02239 0.66597 C 0.02473 0.79305 0.00364 0.93171 -0.00131 1.00185 " pathEditMode="relative" ptsTypes="">
                                      <p:cBhvr additive="sum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0" presetClass="pat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C -0.00248 0.03958 -0.01941 0.12569 -0.01563 0.2368 C -0.01198 0.34768 0.01992 0.53842 0.02239 0.66597 C 0.02473 0.79305 0.00364 0.93171 -0.00131 1.00185 " pathEditMode="relative" ptsTypes="">
                                      <p:cBhvr additive="sum"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0" presetClass="pat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C -0.00248 0.03958 -0.01941 0.12569 -0.01563 0.2368 C -0.01198 0.34768 0.01992 0.53842 0.02239 0.66597 C 0.02473 0.79305 0.00364 0.93171 -0.00131 1.00185 " pathEditMode="relative" ptsTypes="">
                                      <p:cBhvr additive="sum"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0" presetClass="pat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C -0.00248 0.03958 -0.01941 0.12569 -0.01563 0.2368 C -0.01198 0.34768 0.01992 0.53842 0.02239 0.66597 C 0.02473 0.79305 0.00364 0.93171 -0.00131 1.00185 " pathEditMode="relative" ptsTypes="">
                                      <p:cBhvr additive="sum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0" presetClass="pat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C -0.00248 0.03958 -0.01941 0.12569 -0.01563 0.2368 C -0.01198 0.34768 0.01992 0.53842 0.02239 0.66597 C 0.02473 0.79305 0.00364 0.93171 -0.00131 1.00185 " pathEditMode="relative" ptsTypes="">
                                      <p:cBhvr additive="sum"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0" presetClass="pat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C -0.00248 0.03958 -0.01941 0.12569 -0.01563 0.2368 C -0.01198 0.34768 0.01992 0.53842 0.02239 0.66597 C 0.02473 0.79305 0.00364 0.93171 -0.00131 1.00185 " pathEditMode="relative" ptsTypes="">
                                      <p:cBhvr additive="sum"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0" presetClass="pat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C -0.00248 0.03958 -0.01941 0.12569 -0.01563 0.2368 C -0.01198 0.34768 0.01992 0.53842 0.02239 0.66597 C 0.02473 0.79305 0.00364 0.93171 -0.00131 1.00185 " pathEditMode="relative" ptsTypes="">
                                      <p:cBhvr additive="sum">
                                        <p:cTn id="3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5B3464A2-417B-4A01-8AFE-514E26A03845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-1"/>
            <a:ext cx="12192000" cy="6858002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1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(rand(4)-2)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1">
            <a:extLst>
              <a:ext uri="{FF2B5EF4-FFF2-40B4-BE49-F238E27FC236}">
                <a16:creationId xmlns:a16="http://schemas.microsoft.com/office/drawing/2014/main" xmlns="" id="{1F2120BF-C848-4E82-AC7F-B1ED272EA69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7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"/>
    </mc:Choice>
    <mc:Fallback xmlns="">
      <p:transition spd="slow" advClick="0" advTm="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out)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FEAA0CF-F3BD-4F77-81A7-978ABDFEBADF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1" y="153830"/>
            <a:ext cx="11592899" cy="624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9ADB226-8BFF-46C1-99DB-78046FF28521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1" y="153830"/>
            <a:ext cx="11592899" cy="624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F114E66-EDC4-48CB-9594-0C81EB46AC50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1" y="153830"/>
            <a:ext cx="11592899" cy="624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118799C-84CB-4DFF-9B34-B96CA8A972F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1" y="153830"/>
            <a:ext cx="11592899" cy="624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A-椭圆 5">
            <a:extLst>
              <a:ext uri="{FF2B5EF4-FFF2-40B4-BE49-F238E27FC236}">
                <a16:creationId xmlns:a16="http://schemas.microsoft.com/office/drawing/2014/main" xmlns="" id="{BF8F2E5B-2493-47DB-BA8B-6F90580AECB3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491575" y="652417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PA-椭圆 6">
            <a:extLst>
              <a:ext uri="{FF2B5EF4-FFF2-40B4-BE49-F238E27FC236}">
                <a16:creationId xmlns:a16="http://schemas.microsoft.com/office/drawing/2014/main" xmlns="" id="{DFB66405-2BDA-4B6C-8F49-B389C361BD06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834525" y="6524170"/>
            <a:ext cx="180000" cy="18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PA-椭圆 7">
            <a:extLst>
              <a:ext uri="{FF2B5EF4-FFF2-40B4-BE49-F238E27FC236}">
                <a16:creationId xmlns:a16="http://schemas.microsoft.com/office/drawing/2014/main" xmlns="" id="{4F1381CA-9B3B-4A63-8193-B06D4ED8F18D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6177475" y="652417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PA-椭圆 8">
            <a:extLst>
              <a:ext uri="{FF2B5EF4-FFF2-40B4-BE49-F238E27FC236}">
                <a16:creationId xmlns:a16="http://schemas.microsoft.com/office/drawing/2014/main" xmlns="" id="{4FC2C56B-9345-4660-92BE-E96C5F58B257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>
          <a:xfrm>
            <a:off x="6520425" y="652417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9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1F2120BF-C848-4E82-AC7F-B1ED272EA69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8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833" fill="hold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4*sin(2.5*pi*$)*(1-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0.5*#ppt_h+0.5*ppt_h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^2*#ppt_h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#ppt_h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A25C4B-EBBB-41C5-BEA4-CBA6E679861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4" y="0"/>
            <a:ext cx="10933471" cy="820010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B3FC740-9AF1-4A2E-B710-04FAF5F76F40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4" y="0"/>
            <a:ext cx="10933471" cy="8200103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DE26D7B-11F4-4AC7-B69C-D87595BFF7D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4" y="0"/>
            <a:ext cx="10933471" cy="8200103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BA945E5-1402-406E-B1D9-8E3306FA7A81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4" y="0"/>
            <a:ext cx="10933471" cy="8200103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353D6DA-D928-4208-BA72-211512A3E21E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4" y="0"/>
            <a:ext cx="10933471" cy="8200103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entr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entr" presetSubtype="0" fill="hold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1F2120BF-C848-4E82-AC7F-B1ED272EA69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1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5B3464A2-417B-4A01-8AFE-514E26A03845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-1"/>
            <a:ext cx="12192000" cy="6858002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2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and(1)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7686E21-3E9C-4B1D-B31F-5A07EFDD81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09700" y="1409700"/>
            <a:ext cx="68580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D4E0F6C-253C-49D7-99F1-3A6536CC77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00" y="0"/>
            <a:ext cx="4038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18E8381-47E5-4DBC-B039-5A8F4C6C9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0" y="-1"/>
            <a:ext cx="40195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9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">
        <p:dissolve/>
      </p:transition>
    </mc:Choice>
    <mc:Fallback xmlns="">
      <p:transition spd="slow" advClick="0" advTm="15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E956130-91D4-43CF-99BA-C3D5C1B845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68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">
        <p15:prstTrans prst="pageCurlDouble"/>
      </p:transition>
    </mc:Choice>
    <mc:Fallback xmlns="">
      <p:transition spd="slow" advClick="0" advTm="15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62330795-E74A-4730-AC91-724147B4ED4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813341" y="-6755866"/>
            <a:ext cx="6695736" cy="13560616"/>
            <a:chOff x="12442609" y="-6983970"/>
            <a:chExt cx="6695736" cy="13560616"/>
          </a:xfrm>
        </p:grpSpPr>
        <p:pic>
          <p:nvPicPr>
            <p:cNvPr id="60" name="PA-图片 37">
              <a:extLst>
                <a:ext uri="{FF2B5EF4-FFF2-40B4-BE49-F238E27FC236}">
                  <a16:creationId xmlns:a16="http://schemas.microsoft.com/office/drawing/2014/main" xmlns="" id="{585B699E-19CE-4A9F-9C66-3F2124FCB509}"/>
                </a:ext>
              </a:extLst>
            </p:cNvPr>
            <p:cNvPicPr>
              <a:picLocks noChangeAspect="1"/>
            </p:cNvPicPr>
            <p:nvPr>
              <p:custDataLst>
                <p:tags r:id="rId62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3966" y="544400"/>
              <a:ext cx="6633023" cy="601727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AE3FFB14-1D37-44A9-B16E-C544641E4487}"/>
                </a:ext>
              </a:extLst>
            </p:cNvPr>
            <p:cNvPicPr>
              <a:picLocks/>
            </p:cNvPicPr>
            <p:nvPr>
              <p:custDataLst>
                <p:tags r:id="rId63"/>
              </p:custDataLst>
            </p:nvPr>
          </p:nvPicPr>
          <p:blipFill>
            <a:blip r:embed="rId7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21403" y="1056338"/>
              <a:ext cx="5798616" cy="5015532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68" name="PA-辅助框">
              <a:extLst>
                <a:ext uri="{FF2B5EF4-FFF2-40B4-BE49-F238E27FC236}">
                  <a16:creationId xmlns:a16="http://schemas.microsoft.com/office/drawing/2014/main" xmlns="" id="{03A0451C-3192-40BE-97F9-C4A4672D6532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442609" y="-6983970"/>
              <a:ext cx="6695736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3" name="PA-图片 7">
              <a:extLst>
                <a:ext uri="{FF2B5EF4-FFF2-40B4-BE49-F238E27FC236}">
                  <a16:creationId xmlns:a16="http://schemas.microsoft.com/office/drawing/2014/main" xmlns="" id="{415F141C-44B5-419E-9C41-B1878E430FE1}"/>
                </a:ext>
              </a:extLst>
            </p:cNvPr>
            <p:cNvPicPr>
              <a:picLocks noChangeAspect="1"/>
            </p:cNvPicPr>
            <p:nvPr>
              <p:custDataLst>
                <p:tags r:id="rId65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98094" y="222677"/>
              <a:ext cx="342318" cy="484876"/>
            </a:xfrm>
            <a:prstGeom prst="rect">
              <a:avLst/>
            </a:prstGeom>
          </p:spPr>
        </p:pic>
        <p:pic>
          <p:nvPicPr>
            <p:cNvPr id="74" name="PA-图片 9">
              <a:extLst>
                <a:ext uri="{FF2B5EF4-FFF2-40B4-BE49-F238E27FC236}">
                  <a16:creationId xmlns:a16="http://schemas.microsoft.com/office/drawing/2014/main" xmlns="" id="{CF068328-34DA-4F3B-8FA8-872B49CC3B5D}"/>
                </a:ext>
              </a:extLst>
            </p:cNvPr>
            <p:cNvPicPr>
              <a:picLocks noChangeAspect="1"/>
            </p:cNvPicPr>
            <p:nvPr>
              <p:custDataLst>
                <p:tags r:id="rId66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26486" y="222677"/>
              <a:ext cx="342318" cy="484876"/>
            </a:xfrm>
            <a:prstGeom prst="rect">
              <a:avLst/>
            </a:prstGeom>
          </p:spPr>
        </p:pic>
        <p:pic>
          <p:nvPicPr>
            <p:cNvPr id="71" name="PA-图片 14">
              <a:extLst>
                <a:ext uri="{FF2B5EF4-FFF2-40B4-BE49-F238E27FC236}">
                  <a16:creationId xmlns:a16="http://schemas.microsoft.com/office/drawing/2014/main" xmlns="" id="{1CA96F4B-6490-4192-8B50-77A620D97F89}"/>
                </a:ext>
              </a:extLst>
            </p:cNvPr>
            <p:cNvPicPr>
              <a:picLocks/>
            </p:cNvPicPr>
            <p:nvPr>
              <p:custDataLst>
                <p:tags r:id="rId67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367777" y="-3368206"/>
              <a:ext cx="7200000" cy="25200"/>
            </a:xfrm>
            <a:prstGeom prst="rect">
              <a:avLst/>
            </a:prstGeom>
          </p:spPr>
        </p:pic>
        <p:pic>
          <p:nvPicPr>
            <p:cNvPr id="72" name="PA-图片 16">
              <a:extLst>
                <a:ext uri="{FF2B5EF4-FFF2-40B4-BE49-F238E27FC236}">
                  <a16:creationId xmlns:a16="http://schemas.microsoft.com/office/drawing/2014/main" xmlns="" id="{EA0CD47E-C65C-4C58-A4F7-E2AB51568318}"/>
                </a:ext>
              </a:extLst>
            </p:cNvPr>
            <p:cNvPicPr>
              <a:picLocks/>
            </p:cNvPicPr>
            <p:nvPr>
              <p:custDataLst>
                <p:tags r:id="rId68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3889707" y="-3368206"/>
              <a:ext cx="7200000" cy="25200"/>
            </a:xfrm>
            <a:prstGeom prst="rect">
              <a:avLst/>
            </a:prstGeom>
          </p:spPr>
        </p:pic>
      </p:grpSp>
      <p:sp>
        <p:nvSpPr>
          <p:cNvPr id="3" name="PA-矩形 2">
            <a:extLst>
              <a:ext uri="{FF2B5EF4-FFF2-40B4-BE49-F238E27FC236}">
                <a16:creationId xmlns:a16="http://schemas.microsoft.com/office/drawing/2014/main" xmlns="" id="{FBF24BBA-7C73-4064-9197-A4CC02D69EA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1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BA676CCE-EDB7-4C35-AA6C-2683A695044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2680012" y="-6913027"/>
            <a:ext cx="6695736" cy="13560616"/>
            <a:chOff x="12290209" y="-7136370"/>
            <a:chExt cx="6695736" cy="13560616"/>
          </a:xfrm>
        </p:grpSpPr>
        <p:pic>
          <p:nvPicPr>
            <p:cNvPr id="38" name="PA-图片 37">
              <a:extLst>
                <a:ext uri="{FF2B5EF4-FFF2-40B4-BE49-F238E27FC236}">
                  <a16:creationId xmlns:a16="http://schemas.microsoft.com/office/drawing/2014/main" xmlns="" id="{891B4975-0D91-4FC0-BF27-D6E615F02142}"/>
                </a:ext>
              </a:extLst>
            </p:cNvPr>
            <p:cNvPicPr>
              <a:picLocks noChangeAspect="1"/>
            </p:cNvPicPr>
            <p:nvPr>
              <p:custDataLst>
                <p:tags r:id="rId55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21566" y="392000"/>
              <a:ext cx="6633023" cy="601727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71D4A144-7E62-4DFE-8BF2-FECBC2516B8B}"/>
                </a:ext>
              </a:extLst>
            </p:cNvPr>
            <p:cNvPicPr>
              <a:picLocks/>
            </p:cNvPicPr>
            <p:nvPr>
              <p:custDataLst>
                <p:tags r:id="rId56"/>
              </p:custDataLst>
            </p:nvPr>
          </p:nvPicPr>
          <p:blipFill>
            <a:blip r:embed="rId7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18677" y="815858"/>
              <a:ext cx="5638800" cy="5067672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40" name="PA-辅助框">
              <a:extLst>
                <a:ext uri="{FF2B5EF4-FFF2-40B4-BE49-F238E27FC236}">
                  <a16:creationId xmlns:a16="http://schemas.microsoft.com/office/drawing/2014/main" xmlns="" id="{1791921D-1A49-4E31-B812-0255B783344D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2290209" y="-7136370"/>
              <a:ext cx="6695736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PA-图片 7">
              <a:extLst>
                <a:ext uri="{FF2B5EF4-FFF2-40B4-BE49-F238E27FC236}">
                  <a16:creationId xmlns:a16="http://schemas.microsoft.com/office/drawing/2014/main" xmlns="" id="{495A7C6F-B3EA-4DD3-942F-4D4420CFF8C7}"/>
                </a:ext>
              </a:extLst>
            </p:cNvPr>
            <p:cNvPicPr>
              <a:picLocks noChangeAspect="1"/>
            </p:cNvPicPr>
            <p:nvPr>
              <p:custDataLst>
                <p:tags r:id="rId58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5694" y="70277"/>
              <a:ext cx="342318" cy="484876"/>
            </a:xfrm>
            <a:prstGeom prst="rect">
              <a:avLst/>
            </a:prstGeom>
          </p:spPr>
        </p:pic>
        <p:pic>
          <p:nvPicPr>
            <p:cNvPr id="46" name="PA-图片 9">
              <a:extLst>
                <a:ext uri="{FF2B5EF4-FFF2-40B4-BE49-F238E27FC236}">
                  <a16:creationId xmlns:a16="http://schemas.microsoft.com/office/drawing/2014/main" xmlns="" id="{3995104D-21E4-4367-9882-A10C055BAB24}"/>
                </a:ext>
              </a:extLst>
            </p:cNvPr>
            <p:cNvPicPr>
              <a:picLocks noChangeAspect="1"/>
            </p:cNvPicPr>
            <p:nvPr>
              <p:custDataLst>
                <p:tags r:id="rId59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74086" y="70277"/>
              <a:ext cx="342318" cy="484876"/>
            </a:xfrm>
            <a:prstGeom prst="rect">
              <a:avLst/>
            </a:prstGeom>
          </p:spPr>
        </p:pic>
        <p:pic>
          <p:nvPicPr>
            <p:cNvPr id="43" name="PA-图片 14">
              <a:extLst>
                <a:ext uri="{FF2B5EF4-FFF2-40B4-BE49-F238E27FC236}">
                  <a16:creationId xmlns:a16="http://schemas.microsoft.com/office/drawing/2014/main" xmlns="" id="{9F6BBAA5-002F-44F1-BCA8-138BB1B95BB8}"/>
                </a:ext>
              </a:extLst>
            </p:cNvPr>
            <p:cNvPicPr>
              <a:picLocks/>
            </p:cNvPicPr>
            <p:nvPr>
              <p:custDataLst>
                <p:tags r:id="rId60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215377" y="-3520606"/>
              <a:ext cx="7200000" cy="25200"/>
            </a:xfrm>
            <a:prstGeom prst="rect">
              <a:avLst/>
            </a:prstGeom>
          </p:spPr>
        </p:pic>
        <p:pic>
          <p:nvPicPr>
            <p:cNvPr id="44" name="PA-图片 16">
              <a:extLst>
                <a:ext uri="{FF2B5EF4-FFF2-40B4-BE49-F238E27FC236}">
                  <a16:creationId xmlns:a16="http://schemas.microsoft.com/office/drawing/2014/main" xmlns="" id="{73C293B5-7455-4FA6-84F3-72FE1D840657}"/>
                </a:ext>
              </a:extLst>
            </p:cNvPr>
            <p:cNvPicPr>
              <a:picLocks/>
            </p:cNvPicPr>
            <p:nvPr>
              <p:custDataLst>
                <p:tags r:id="rId61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3737307" y="-3520606"/>
              <a:ext cx="7200000" cy="2520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E9636080-7581-4941-9F9E-C1D28F9FB55B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280160" y="-7136370"/>
            <a:ext cx="9631680" cy="13560616"/>
            <a:chOff x="1280160" y="-7136370"/>
            <a:chExt cx="9631680" cy="13560616"/>
          </a:xfrm>
        </p:grpSpPr>
        <p:pic>
          <p:nvPicPr>
            <p:cNvPr id="36" name="PA-图片 26">
              <a:extLst>
                <a:ext uri="{FF2B5EF4-FFF2-40B4-BE49-F238E27FC236}">
                  <a16:creationId xmlns:a16="http://schemas.microsoft.com/office/drawing/2014/main" xmlns="" id="{CD9F9E95-9001-4A0E-9129-A75B5A7D5E48}"/>
                </a:ext>
              </a:extLst>
            </p:cNvPr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9539" y="392000"/>
              <a:ext cx="9612924" cy="6017274"/>
            </a:xfrm>
            <a:prstGeom prst="rect">
              <a:avLst/>
            </a:prstGeom>
          </p:spPr>
        </p:pic>
        <p:sp>
          <p:nvSpPr>
            <p:cNvPr id="51" name="PA-辅助框">
              <a:extLst>
                <a:ext uri="{FF2B5EF4-FFF2-40B4-BE49-F238E27FC236}">
                  <a16:creationId xmlns:a16="http://schemas.microsoft.com/office/drawing/2014/main" xmlns="" id="{FC6F3ED4-369E-4AE4-AC98-442CB9ED6F0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80160" y="-7136370"/>
              <a:ext cx="9631680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7" name="PA-图片 14">
              <a:extLst>
                <a:ext uri="{FF2B5EF4-FFF2-40B4-BE49-F238E27FC236}">
                  <a16:creationId xmlns:a16="http://schemas.microsoft.com/office/drawing/2014/main" xmlns="" id="{F8FC034B-C3E5-4604-9289-2ED2B85167BC}"/>
                </a:ext>
              </a:extLst>
            </p:cNvPr>
            <p:cNvPicPr>
              <a:picLocks/>
            </p:cNvPicPr>
            <p:nvPr>
              <p:custDataLst>
                <p:tags r:id="rId50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73300" y="-3520606"/>
              <a:ext cx="7200000" cy="25200"/>
            </a:xfrm>
            <a:prstGeom prst="rect">
              <a:avLst/>
            </a:prstGeom>
          </p:spPr>
        </p:pic>
        <p:pic>
          <p:nvPicPr>
            <p:cNvPr id="58" name="PA-图片 16">
              <a:extLst>
                <a:ext uri="{FF2B5EF4-FFF2-40B4-BE49-F238E27FC236}">
                  <a16:creationId xmlns:a16="http://schemas.microsoft.com/office/drawing/2014/main" xmlns="" id="{5F711B64-38C5-4C58-A6FE-84DC74F88C8D}"/>
                </a:ext>
              </a:extLst>
            </p:cNvPr>
            <p:cNvPicPr>
              <a:picLocks/>
            </p:cNvPicPr>
            <p:nvPr>
              <p:custDataLst>
                <p:tags r:id="rId51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195230" y="-3520606"/>
              <a:ext cx="7200000" cy="25200"/>
            </a:xfrm>
            <a:prstGeom prst="rect">
              <a:avLst/>
            </a:prstGeom>
          </p:spPr>
        </p:pic>
        <p:pic>
          <p:nvPicPr>
            <p:cNvPr id="55" name="PA-图片 7">
              <a:extLst>
                <a:ext uri="{FF2B5EF4-FFF2-40B4-BE49-F238E27FC236}">
                  <a16:creationId xmlns:a16="http://schemas.microsoft.com/office/drawing/2014/main" xmlns="" id="{2CC43074-57DF-4A62-B283-6923D23D5471}"/>
                </a:ext>
              </a:extLst>
            </p:cNvPr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3617" y="70277"/>
              <a:ext cx="342318" cy="484876"/>
            </a:xfrm>
            <a:prstGeom prst="rect">
              <a:avLst/>
            </a:prstGeom>
          </p:spPr>
        </p:pic>
        <p:pic>
          <p:nvPicPr>
            <p:cNvPr id="56" name="PA-图片 9">
              <a:extLst>
                <a:ext uri="{FF2B5EF4-FFF2-40B4-BE49-F238E27FC236}">
                  <a16:creationId xmlns:a16="http://schemas.microsoft.com/office/drawing/2014/main" xmlns="" id="{5E08C9BA-21AF-4537-9B53-C69A2B3A626D}"/>
                </a:ext>
              </a:extLst>
            </p:cNvPr>
            <p:cNvPicPr>
              <a:picLocks noChangeAspect="1"/>
            </p:cNvPicPr>
            <p:nvPr>
              <p:custDataLst>
                <p:tags r:id="rId53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2009" y="70277"/>
              <a:ext cx="342318" cy="48487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092DEDD3-41C7-416F-A9F8-259B611105A8}"/>
                </a:ext>
              </a:extLst>
            </p:cNvPr>
            <p:cNvPicPr>
              <a:picLocks/>
            </p:cNvPicPr>
            <p:nvPr>
              <p:custDataLst>
                <p:tags r:id="rId54"/>
              </p:custDataLst>
            </p:nvPr>
          </p:nvPicPr>
          <p:blipFill>
            <a:blip r:embed="rId7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2135" y="894147"/>
              <a:ext cx="8237685" cy="5012980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CB813759-B7F7-4011-B2A2-F708FE839DA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520167" y="-7099594"/>
            <a:ext cx="9378462" cy="13560616"/>
            <a:chOff x="1406769" y="-7044930"/>
            <a:chExt cx="9378462" cy="13560616"/>
          </a:xfrm>
        </p:grpSpPr>
        <p:pic>
          <p:nvPicPr>
            <p:cNvPr id="62" name="PA-图片 37">
              <a:extLst>
                <a:ext uri="{FF2B5EF4-FFF2-40B4-BE49-F238E27FC236}">
                  <a16:creationId xmlns:a16="http://schemas.microsoft.com/office/drawing/2014/main" xmlns="" id="{829AB763-88DF-4551-93F3-2FE91226085C}"/>
                </a:ext>
              </a:extLst>
            </p:cNvPr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0690" y="483440"/>
              <a:ext cx="9290622" cy="601727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6CD1669-126C-4CC1-8B45-F03AA07F8583}"/>
                </a:ext>
              </a:extLst>
            </p:cNvPr>
            <p:cNvPicPr>
              <a:picLocks/>
            </p:cNvPicPr>
            <p:nvPr>
              <p:custDataLst>
                <p:tags r:id="rId42"/>
              </p:custDataLst>
            </p:nvPr>
          </p:nvPicPr>
          <p:blipFill>
            <a:blip r:embed="rId7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7575" y="944880"/>
              <a:ext cx="7943850" cy="50943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64" name="PA-辅助框">
              <a:extLst>
                <a:ext uri="{FF2B5EF4-FFF2-40B4-BE49-F238E27FC236}">
                  <a16:creationId xmlns:a16="http://schemas.microsoft.com/office/drawing/2014/main" xmlns="" id="{D2EF2A9D-1AB1-4F70-9D84-334681217C4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406769" y="-7044930"/>
              <a:ext cx="9378462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0" name="PA-图片 7">
              <a:extLst>
                <a:ext uri="{FF2B5EF4-FFF2-40B4-BE49-F238E27FC236}">
                  <a16:creationId xmlns:a16="http://schemas.microsoft.com/office/drawing/2014/main" xmlns="" id="{D17DE34B-7880-47A5-8842-301124529D07}"/>
                </a:ext>
              </a:extLst>
            </p:cNvPr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3617" y="161717"/>
              <a:ext cx="342318" cy="484876"/>
            </a:xfrm>
            <a:prstGeom prst="rect">
              <a:avLst/>
            </a:prstGeom>
          </p:spPr>
        </p:pic>
        <p:pic>
          <p:nvPicPr>
            <p:cNvPr id="61" name="PA-图片 9">
              <a:extLst>
                <a:ext uri="{FF2B5EF4-FFF2-40B4-BE49-F238E27FC236}">
                  <a16:creationId xmlns:a16="http://schemas.microsoft.com/office/drawing/2014/main" xmlns="" id="{0EB1B35B-8B6C-4B81-AFA2-7AD316F6417E}"/>
                </a:ext>
              </a:extLst>
            </p:cNvPr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2009" y="161717"/>
              <a:ext cx="342318" cy="484876"/>
            </a:xfrm>
            <a:prstGeom prst="rect">
              <a:avLst/>
            </a:prstGeom>
          </p:spPr>
        </p:pic>
        <p:pic>
          <p:nvPicPr>
            <p:cNvPr id="48" name="PA-图片 14">
              <a:extLst>
                <a:ext uri="{FF2B5EF4-FFF2-40B4-BE49-F238E27FC236}">
                  <a16:creationId xmlns:a16="http://schemas.microsoft.com/office/drawing/2014/main" xmlns="" id="{830AE43E-4F43-4D3B-B667-846EA13AACA6}"/>
                </a:ext>
              </a:extLst>
            </p:cNvPr>
            <p:cNvPicPr>
              <a:picLocks/>
            </p:cNvPicPr>
            <p:nvPr>
              <p:custDataLst>
                <p:tags r:id="rId46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73300" y="-3429166"/>
              <a:ext cx="7200000" cy="25200"/>
            </a:xfrm>
            <a:prstGeom prst="rect">
              <a:avLst/>
            </a:prstGeom>
          </p:spPr>
        </p:pic>
        <p:pic>
          <p:nvPicPr>
            <p:cNvPr id="49" name="PA-图片 16">
              <a:extLst>
                <a:ext uri="{FF2B5EF4-FFF2-40B4-BE49-F238E27FC236}">
                  <a16:creationId xmlns:a16="http://schemas.microsoft.com/office/drawing/2014/main" xmlns="" id="{68E01183-3A87-40B2-8D57-3520E800D1AC}"/>
                </a:ext>
              </a:extLst>
            </p:cNvPr>
            <p:cNvPicPr>
              <a:picLocks/>
            </p:cNvPicPr>
            <p:nvPr>
              <p:custDataLst>
                <p:tags r:id="rId47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195230" y="-3429166"/>
              <a:ext cx="7200000" cy="25200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206CF068-66A4-4F6A-A7D8-FC85CF2AAB63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289537" y="-7155976"/>
            <a:ext cx="9378462" cy="13560616"/>
            <a:chOff x="1559169" y="-6892530"/>
            <a:chExt cx="9378462" cy="13560616"/>
          </a:xfrm>
        </p:grpSpPr>
        <p:pic>
          <p:nvPicPr>
            <p:cNvPr id="81" name="PA-图片 37">
              <a:extLst>
                <a:ext uri="{FF2B5EF4-FFF2-40B4-BE49-F238E27FC236}">
                  <a16:creationId xmlns:a16="http://schemas.microsoft.com/office/drawing/2014/main" xmlns="" id="{683ED59B-F51D-4637-AD0A-8BBF2D7B66D3}"/>
                </a:ext>
              </a:extLst>
            </p:cNvPr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090" y="635840"/>
              <a:ext cx="9290622" cy="601727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B13AFC08-E503-4C6A-8DAF-53774B7841A1}"/>
                </a:ext>
              </a:extLst>
            </p:cNvPr>
            <p:cNvPicPr>
              <a:picLocks/>
            </p:cNvPicPr>
            <p:nvPr>
              <p:custDataLst>
                <p:tags r:id="rId35"/>
              </p:custDataLst>
            </p:nvPr>
          </p:nvPicPr>
          <p:blipFill>
            <a:blip r:embed="rId7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8648" y="1097280"/>
              <a:ext cx="7971173" cy="5005070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83" name="PA-辅助框">
              <a:extLst>
                <a:ext uri="{FF2B5EF4-FFF2-40B4-BE49-F238E27FC236}">
                  <a16:creationId xmlns:a16="http://schemas.microsoft.com/office/drawing/2014/main" xmlns="" id="{63C7E8A2-BEBF-4359-A3CA-C37C2BAE007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559169" y="-6892530"/>
              <a:ext cx="9378462" cy="135606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0000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9" name="PA-图片 7">
              <a:extLst>
                <a:ext uri="{FF2B5EF4-FFF2-40B4-BE49-F238E27FC236}">
                  <a16:creationId xmlns:a16="http://schemas.microsoft.com/office/drawing/2014/main" xmlns="" id="{DE4EE381-9255-47F9-9D46-C3A3CC88BF35}"/>
                </a:ext>
              </a:extLst>
            </p:cNvPr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6017" y="314117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0" name="PA-图片 9">
              <a:extLst>
                <a:ext uri="{FF2B5EF4-FFF2-40B4-BE49-F238E27FC236}">
                  <a16:creationId xmlns:a16="http://schemas.microsoft.com/office/drawing/2014/main" xmlns="" id="{E01C9CD2-2C3F-4350-9FCE-1C68F040B0D3}"/>
                </a:ext>
              </a:extLst>
            </p:cNvPr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4409" y="314117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77" name="PA-图片 14">
              <a:extLst>
                <a:ext uri="{FF2B5EF4-FFF2-40B4-BE49-F238E27FC236}">
                  <a16:creationId xmlns:a16="http://schemas.microsoft.com/office/drawing/2014/main" xmlns="" id="{0E9269EC-F372-4D65-B46E-A84A6850D22D}"/>
                </a:ext>
              </a:extLst>
            </p:cNvPr>
            <p:cNvPicPr>
              <a:picLocks/>
            </p:cNvPicPr>
            <p:nvPr>
              <p:custDataLst>
                <p:tags r:id="rId39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25700" y="-3276766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78" name="PA-图片 16">
              <a:extLst>
                <a:ext uri="{FF2B5EF4-FFF2-40B4-BE49-F238E27FC236}">
                  <a16:creationId xmlns:a16="http://schemas.microsoft.com/office/drawing/2014/main" xmlns="" id="{8FC9834F-5C23-40FE-9A37-64031BA8D073}"/>
                </a:ext>
              </a:extLst>
            </p:cNvPr>
            <p:cNvPicPr>
              <a:picLocks/>
            </p:cNvPicPr>
            <p:nvPr>
              <p:custDataLst>
                <p:tags r:id="rId40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347630" y="-3276766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7DE4F615-9C1C-4BAB-B2AB-7470C3A83E97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476246" y="-7173146"/>
            <a:ext cx="9378462" cy="13560616"/>
            <a:chOff x="1711569" y="-6740130"/>
            <a:chExt cx="9378462" cy="13560616"/>
          </a:xfrm>
        </p:grpSpPr>
        <p:pic>
          <p:nvPicPr>
            <p:cNvPr id="92" name="PA-图片 37">
              <a:extLst>
                <a:ext uri="{FF2B5EF4-FFF2-40B4-BE49-F238E27FC236}">
                  <a16:creationId xmlns:a16="http://schemas.microsoft.com/office/drawing/2014/main" xmlns="" id="{41D94FA2-8824-4607-A950-CA44500BAA23}"/>
                </a:ext>
              </a:extLst>
            </p:cNvPr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5490" y="788240"/>
              <a:ext cx="9290622" cy="601727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B3159C27-FFD5-4E32-8BDD-37A91D0E6D21}"/>
                </a:ext>
              </a:extLst>
            </p:cNvPr>
            <p:cNvPicPr>
              <a:picLocks/>
            </p:cNvPicPr>
            <p:nvPr>
              <p:custDataLst>
                <p:tags r:id="rId28"/>
              </p:custDataLst>
            </p:nvPr>
          </p:nvPicPr>
          <p:blipFill>
            <a:blip r:embed="rId7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2278" y="1249680"/>
              <a:ext cx="7984231" cy="50943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94" name="PA-辅助框">
              <a:extLst>
                <a:ext uri="{FF2B5EF4-FFF2-40B4-BE49-F238E27FC236}">
                  <a16:creationId xmlns:a16="http://schemas.microsoft.com/office/drawing/2014/main" xmlns="" id="{EBBBE4CF-2D51-4B20-8BD0-84B8ABFA14D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711569" y="-6740130"/>
              <a:ext cx="9378462" cy="135606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0000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0" name="PA-图片 7">
              <a:extLst>
                <a:ext uri="{FF2B5EF4-FFF2-40B4-BE49-F238E27FC236}">
                  <a16:creationId xmlns:a16="http://schemas.microsoft.com/office/drawing/2014/main" xmlns="" id="{ECB83D57-5AAA-4B3F-BD27-9D52B8D44E94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8417" y="466517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91" name="PA-图片 9">
              <a:extLst>
                <a:ext uri="{FF2B5EF4-FFF2-40B4-BE49-F238E27FC236}">
                  <a16:creationId xmlns:a16="http://schemas.microsoft.com/office/drawing/2014/main" xmlns="" id="{1A9C356E-697C-4276-8857-5FD8F4B4E784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6809" y="466517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8" name="PA-图片 14">
              <a:extLst>
                <a:ext uri="{FF2B5EF4-FFF2-40B4-BE49-F238E27FC236}">
                  <a16:creationId xmlns:a16="http://schemas.microsoft.com/office/drawing/2014/main" xmlns="" id="{FC205AC6-FF20-465F-9748-8825EFC9B87A}"/>
                </a:ext>
              </a:extLst>
            </p:cNvPr>
            <p:cNvPicPr>
              <a:picLocks/>
            </p:cNvPicPr>
            <p:nvPr>
              <p:custDataLst>
                <p:tags r:id="rId32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78100" y="-3124366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9" name="PA-图片 16">
              <a:extLst>
                <a:ext uri="{FF2B5EF4-FFF2-40B4-BE49-F238E27FC236}">
                  <a16:creationId xmlns:a16="http://schemas.microsoft.com/office/drawing/2014/main" xmlns="" id="{5F43F4EE-9A44-4F89-B606-CD64B1F23085}"/>
                </a:ext>
              </a:extLst>
            </p:cNvPr>
            <p:cNvPicPr>
              <a:picLocks/>
            </p:cNvPicPr>
            <p:nvPr>
              <p:custDataLst>
                <p:tags r:id="rId33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500030" y="-3124366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D79094F-6488-4F6F-9B9F-E9D3210A7E82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-6788999" y="-7136370"/>
            <a:ext cx="6695736" cy="13560616"/>
            <a:chOff x="-6788999" y="-7136370"/>
            <a:chExt cx="6695736" cy="13560616"/>
          </a:xfrm>
        </p:grpSpPr>
        <p:pic>
          <p:nvPicPr>
            <p:cNvPr id="96" name="PA-图片 29">
              <a:extLst>
                <a:ext uri="{FF2B5EF4-FFF2-40B4-BE49-F238E27FC236}">
                  <a16:creationId xmlns:a16="http://schemas.microsoft.com/office/drawing/2014/main" xmlns="" id="{29B5CF66-B70C-48B0-A905-C89D0C6BB5B7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57642" y="392000"/>
              <a:ext cx="6633023" cy="601727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A9EC7385-3E08-4FE0-A2D9-1AA7F6B1939E}"/>
                </a:ext>
              </a:extLst>
            </p:cNvPr>
            <p:cNvPicPr>
              <a:picLocks/>
            </p:cNvPicPr>
            <p:nvPr>
              <p:custDataLst>
                <p:tags r:id="rId21"/>
              </p:custDataLst>
            </p:nvPr>
          </p:nvPicPr>
          <p:blipFill>
            <a:blip r:embed="rId8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260531" y="798994"/>
              <a:ext cx="5638800" cy="5108132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98" name="PA-辅助框">
              <a:extLst>
                <a:ext uri="{FF2B5EF4-FFF2-40B4-BE49-F238E27FC236}">
                  <a16:creationId xmlns:a16="http://schemas.microsoft.com/office/drawing/2014/main" xmlns="" id="{8D0C383A-4F28-4253-A0A5-CB7AAA720DA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-6788999" y="-7136370"/>
              <a:ext cx="6695736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PA-图片 7">
              <a:extLst>
                <a:ext uri="{FF2B5EF4-FFF2-40B4-BE49-F238E27FC236}">
                  <a16:creationId xmlns:a16="http://schemas.microsoft.com/office/drawing/2014/main" xmlns="" id="{7CD79D7B-072A-426C-B492-F94F4E989EEA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433514" y="70277"/>
              <a:ext cx="342318" cy="484876"/>
            </a:xfrm>
            <a:prstGeom prst="rect">
              <a:avLst/>
            </a:prstGeom>
          </p:spPr>
        </p:pic>
        <p:pic>
          <p:nvPicPr>
            <p:cNvPr id="104" name="PA-图片 9">
              <a:extLst>
                <a:ext uri="{FF2B5EF4-FFF2-40B4-BE49-F238E27FC236}">
                  <a16:creationId xmlns:a16="http://schemas.microsoft.com/office/drawing/2014/main" xmlns="" id="{E8038B5B-CBCA-42CD-8660-BE0E20FB6808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05122" y="70277"/>
              <a:ext cx="342318" cy="484876"/>
            </a:xfrm>
            <a:prstGeom prst="rect">
              <a:avLst/>
            </a:prstGeom>
          </p:spPr>
        </p:pic>
        <p:pic>
          <p:nvPicPr>
            <p:cNvPr id="101" name="PA-图片 14">
              <a:extLst>
                <a:ext uri="{FF2B5EF4-FFF2-40B4-BE49-F238E27FC236}">
                  <a16:creationId xmlns:a16="http://schemas.microsoft.com/office/drawing/2014/main" xmlns="" id="{04E0010C-6931-4EF8-932D-4165CC6A1F4D}"/>
                </a:ext>
              </a:extLst>
            </p:cNvPr>
            <p:cNvPicPr>
              <a:picLocks/>
            </p:cNvPicPr>
            <p:nvPr>
              <p:custDataLst>
                <p:tags r:id="rId25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8863831" y="-3520606"/>
              <a:ext cx="7200000" cy="25200"/>
            </a:xfrm>
            <a:prstGeom prst="rect">
              <a:avLst/>
            </a:prstGeom>
          </p:spPr>
        </p:pic>
        <p:pic>
          <p:nvPicPr>
            <p:cNvPr id="102" name="PA-图片 16">
              <a:extLst>
                <a:ext uri="{FF2B5EF4-FFF2-40B4-BE49-F238E27FC236}">
                  <a16:creationId xmlns:a16="http://schemas.microsoft.com/office/drawing/2014/main" xmlns="" id="{ED4B76C4-8ADB-4CBD-9C84-25F5CA7D612E}"/>
                </a:ext>
              </a:extLst>
            </p:cNvPr>
            <p:cNvPicPr>
              <a:picLocks/>
            </p:cNvPicPr>
            <p:nvPr>
              <p:custDataLst>
                <p:tags r:id="rId26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341901" y="-3520606"/>
              <a:ext cx="7200000" cy="25200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3A974019-9C1D-4DC4-8EE8-EBF81F4F18F1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-9471725" y="-6913027"/>
            <a:ext cx="9378462" cy="13560616"/>
            <a:chOff x="-9378462" y="-6892530"/>
            <a:chExt cx="9378462" cy="13560616"/>
          </a:xfrm>
        </p:grpSpPr>
        <p:pic>
          <p:nvPicPr>
            <p:cNvPr id="113" name="PA-图片 37">
              <a:extLst>
                <a:ext uri="{FF2B5EF4-FFF2-40B4-BE49-F238E27FC236}">
                  <a16:creationId xmlns:a16="http://schemas.microsoft.com/office/drawing/2014/main" xmlns="" id="{C8F32013-428D-4BE3-9E51-B85D59D05335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334541" y="635840"/>
              <a:ext cx="9290622" cy="601727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C5E47F8B-34F5-4F20-BA4B-82CAA81BB350}"/>
                </a:ext>
              </a:extLst>
            </p:cNvPr>
            <p:cNvPicPr>
              <a:picLocks/>
            </p:cNvPicPr>
            <p:nvPr>
              <p:custDataLst>
                <p:tags r:id="rId14"/>
              </p:custDataLst>
            </p:nvPr>
          </p:nvPicPr>
          <p:blipFill>
            <a:blip r:embed="rId8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731045" y="1097280"/>
              <a:ext cx="8031987" cy="50943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115" name="PA-辅助框">
              <a:extLst>
                <a:ext uri="{FF2B5EF4-FFF2-40B4-BE49-F238E27FC236}">
                  <a16:creationId xmlns:a16="http://schemas.microsoft.com/office/drawing/2014/main" xmlns="" id="{5B5A9BCF-8CAB-4C62-BBF4-5D6A75B9D47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-9378462" y="-6892530"/>
              <a:ext cx="9378462" cy="135606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0000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" name="PA-图片 7">
              <a:extLst>
                <a:ext uri="{FF2B5EF4-FFF2-40B4-BE49-F238E27FC236}">
                  <a16:creationId xmlns:a16="http://schemas.microsoft.com/office/drawing/2014/main" xmlns="" id="{320343FA-3EA5-43B8-A800-38B2AA374D96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681614" y="314117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12" name="PA-图片 9">
              <a:extLst>
                <a:ext uri="{FF2B5EF4-FFF2-40B4-BE49-F238E27FC236}">
                  <a16:creationId xmlns:a16="http://schemas.microsoft.com/office/drawing/2014/main" xmlns="" id="{8B267C79-6035-4D5E-9ABA-0EB3BBF8F4A8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53222" y="314117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09" name="PA-图片 14">
              <a:extLst>
                <a:ext uri="{FF2B5EF4-FFF2-40B4-BE49-F238E27FC236}">
                  <a16:creationId xmlns:a16="http://schemas.microsoft.com/office/drawing/2014/main" xmlns="" id="{E3A9A580-51FA-48D5-A36F-C469F450491A}"/>
                </a:ext>
              </a:extLst>
            </p:cNvPr>
            <p:cNvPicPr>
              <a:picLocks/>
            </p:cNvPicPr>
            <p:nvPr>
              <p:custDataLst>
                <p:tags r:id="rId18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10111931" y="-3276766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10" name="PA-图片 16">
              <a:extLst>
                <a:ext uri="{FF2B5EF4-FFF2-40B4-BE49-F238E27FC236}">
                  <a16:creationId xmlns:a16="http://schemas.microsoft.com/office/drawing/2014/main" xmlns="" id="{83A3A331-3774-42DE-B375-63CECBEC3FD4}"/>
                </a:ext>
              </a:extLst>
            </p:cNvPr>
            <p:cNvPicPr>
              <a:picLocks/>
            </p:cNvPicPr>
            <p:nvPr>
              <p:custDataLst>
                <p:tags r:id="rId19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6590001" y="-3276766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</p:grpSp>
      <p:sp>
        <p:nvSpPr>
          <p:cNvPr id="117" name="PA_文本框 1">
            <a:extLst>
              <a:ext uri="{FF2B5EF4-FFF2-40B4-BE49-F238E27FC236}">
                <a16:creationId xmlns:a16="http://schemas.microsoft.com/office/drawing/2014/main" xmlns="" id="{1F2205BF-0178-463E-BB58-40419EBAD89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 rot="16200000">
            <a:off x="3919181" y="2067997"/>
            <a:ext cx="4353636" cy="101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0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4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endParaRPr lang="zh-CN" altLang="en-US" sz="1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18" name="PA_文本框 1">
            <a:extLst>
              <a:ext uri="{FF2B5EF4-FFF2-40B4-BE49-F238E27FC236}">
                <a16:creationId xmlns:a16="http://schemas.microsoft.com/office/drawing/2014/main" xmlns="" id="{FCC106DF-C2E9-4822-BDC1-CEAB0D66082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rot="16200000">
            <a:off x="3296713" y="2031221"/>
            <a:ext cx="4353636" cy="101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0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4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endParaRPr lang="zh-CN" altLang="en-US" sz="1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49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8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78294 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54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78294 4.44444E-6 L -1.16888 0.16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7" y="8495"/>
                                    </p:animMotion>
                                    <p:anim to="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35041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2616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23294 0.18194 L 0 1.85185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54" y="-9097"/>
                                    </p:animMotion>
                                    <p:anim to="" calcmode="lin" valueType="num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46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666844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0169 0.18611 L -0.46797 0.186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20" y="0"/>
                                    </p:animMotion>
                                    <p:anim to="" calcmode="lin" valueType="num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35086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2632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29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 1.85185E-6 L -1.26406 0.0520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03" y="2616"/>
                                    </p:animMotion>
                                    <p:anim to="" calcmode="lin" valueType="num"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1.38318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3.462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16888 0.1699 L -2.72291 0.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95" y="9005"/>
                                    </p:animMotion>
                                    <p:anim to="" calcmode="lin" valueType="num">
                                      <p:cBhvr>
                                        <p:cTn id="3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504142"/>
                                          </p:val>
                                        </p:tav>
                                        <p:tav tm="100000">
                                          <p:val>
                                            <p:strVal val="1.38318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261654"/>
                                          </p:val>
                                        </p:tav>
                                        <p:tav tm="100000">
                                          <p:val>
                                            <p:strVal val="3.462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46797 0.18611 L -0.78294 0.013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-8657"/>
                                    </p:animMotion>
                                    <p:anim to="" calcmode="lin" valueType="num">
                                      <p:cBhvr>
                                        <p:cTn id="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508632"/>
                                          </p:val>
                                        </p:tav>
                                        <p:tav tm="100000">
                                          <p:val>
                                            <p:strVal val="0.549190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26327"/>
                                          </p:val>
                                        </p:tav>
                                        <p:tav tm="100000">
                                          <p:val>
                                            <p:strVal val="1.97734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2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46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-0.78294 0.0132 L -1.17096 0.1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6644"/>
                                    </p:animMotion>
                                    <p:anim to="" calcmode="lin" valueType="num">
                                      <p:cBhvr>
                                        <p:cTn id="5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491909"/>
                                          </p:val>
                                        </p:tav>
                                        <p:tav tm="100000">
                                          <p:val>
                                            <p:strVal val="0.393862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977343"/>
                                          </p:val>
                                        </p:tav>
                                        <p:tav tm="100000">
                                          <p:val>
                                            <p:strVal val="1.41808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1.27396 -0.45995 L -4.79167E-6 -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98" y="23009"/>
                                    </p:animMotion>
                                    <p:anim to="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509846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881129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3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62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4.79167E-6 -2.22222E-6 L 0.39805 0.2030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10139"/>
                                    </p:animMotion>
                                    <p:anim to="" calcmode="lin" valueType="num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442307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13697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1.26406 0.05208 L -0.56302 0.1780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6296"/>
                                    </p:animMotion>
                                    <p:anim to="" calcmode="lin" valueType="num"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83184"/>
                                          </p:val>
                                        </p:tav>
                                        <p:tav tm="100000">
                                          <p:val>
                                            <p:strVal val="0.542322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46206"/>
                                          </p:val>
                                        </p:tav>
                                        <p:tav tm="100000">
                                          <p:val>
                                            <p:strVal val="1.35741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2.72291 0.35 L -1.85195 0.1439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55" y="-10301"/>
                                    </p:animMotion>
                                    <p:anim to="" calcmode="lin" valueType="num">
                                      <p:cBhvr>
                                        <p:cTn id="7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83184"/>
                                          </p:val>
                                        </p:tav>
                                        <p:tav tm="100000">
                                          <p:val>
                                            <p:strVal val="0.430876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46206"/>
                                          </p:val>
                                        </p:tav>
                                        <p:tav tm="100000">
                                          <p:val>
                                            <p:strVal val="1.55135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1.17096 0.1463 L -0.825 0.1842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1898"/>
                                    </p:animMotion>
                                    <p:anim to="" calcmode="lin" valueType="num">
                                      <p:cBhvr>
                                        <p:cTn id="8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938627"/>
                                          </p:val>
                                        </p:tav>
                                        <p:tav tm="100000">
                                          <p:val>
                                            <p:strVal val="0.367621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418089"/>
                                          </p:val>
                                        </p:tav>
                                        <p:tav tm="100000">
                                          <p:val>
                                            <p:strVal val="1.32360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1.325 -0.45995 L -4.58333E-6 1.11111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50" y="23009"/>
                                    </p:animMotion>
                                    <p:anim to="" calcmode="lin" valueType="num">
                                      <p:cBhvr>
                                        <p:cTn id="8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629808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.1894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5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92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0.56302 0.17801 L -0.02604 0.083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4745"/>
                                    </p:animMotion>
                                    <p:anim to="" calcmode="lin" valueType="num">
                                      <p:cBhvr>
                                        <p:cTn id="9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423227"/>
                                          </p:val>
                                        </p:tav>
                                        <p:tav tm="100000">
                                          <p:val>
                                            <p:strVal val="0.443832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57415"/>
                                          </p:val>
                                        </p:tav>
                                        <p:tav tm="100000">
                                          <p:val>
                                            <p:strVal val="1.1108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1.85195 0.14398 L -1.11497 0.1710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49" y="1343"/>
                                    </p:animMotion>
                                    <p:anim to="" calcmode="lin" valueType="num">
                                      <p:cBhvr>
                                        <p:cTn id="10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308763"/>
                                          </p:val>
                                        </p:tav>
                                        <p:tav tm="100000">
                                          <p:val>
                                            <p:strVal val="0.362741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551355"/>
                                          </p:val>
                                        </p:tav>
                                        <p:tav tm="100000">
                                          <p:val>
                                            <p:strVal val="1.3060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0.825 0.18426 L -0.49805 0.1622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1111"/>
                                    </p:animMotion>
                                    <p:anim to="" calcmode="lin" valueType="num">
                                      <p:cBhvr>
                                        <p:cTn id="10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676217"/>
                                          </p:val>
                                        </p:tav>
                                        <p:tav tm="100000">
                                          <p:val>
                                            <p:strVal val="0.424445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23609"/>
                                          </p:val>
                                        </p:tav>
                                        <p:tav tm="100000">
                                          <p:val>
                                            <p:strVal val="1.5282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0.39805 0.20301 L 0.62201 0.1150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4398"/>
                                    </p:animMotion>
                                    <p:anim to="" calcmode="lin" valueType="num">
                                      <p:cBhvr>
                                        <p:cTn id="10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423078"/>
                                          </p:val>
                                        </p:tav>
                                        <p:tav tm="100000">
                                          <p:val>
                                            <p:strVal val="0.505322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136972"/>
                                          </p:val>
                                        </p:tav>
                                        <p:tav tm="100000">
                                          <p:val>
                                            <p:strVal val="1.2989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4.58333E-6 1.11111E-6 L 0.875 1.11111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0"/>
                                    </p:animMotion>
                                    <p:anim to="" calcmode="lin" valueType="num">
                                      <p:cBhvr>
                                        <p:cTn id="112" dur="19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3" dur="19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4" dur="1" repeatDur="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0">
                                          <p:val>
                                            <p:strVal val="0.444400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5" dur="1" repeatDur="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0">
                                          <p:val>
                                            <p:strVal val="1.1423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0.91302 -4.07407E-6 L 8.33333E-7 -4.07407E-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51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6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123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8.33333E-7 -4.07407E-6 L 0.872 -4.07407E-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0.875 1.11111E-6 L 1.19206 1.11111E-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0.62201 0.11505 L 0.93998 0.1150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0.02604 0.0831 L 0.29193 0.083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1.11497 0.17106 L -0.797 0.1710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0.49805 0.16227 L -0.18008 0.1622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0 0 L 0.366 0.137" pathEditMode="relative" ptsTypes="">
                                      <p:cBhvr>
                                        <p:cTn id="1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to="" calcmode="lin" valueType="num">
                                      <p:cBhvr>
                                        <p:cTn id="1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363292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30802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2.5E-6 4.44444E-6 L 0.89701 4.44444E-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44" y="0"/>
                                    </p:animMotion>
                                    <p:anim to="" calcmode="lin" valueType="num">
                                      <p:cBhvr>
                                        <p:cTn id="14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9"/>
                                          </p:val>
                                        </p:tav>
                                        <p:tav tm="100000">
                                          <p:val>
                                            <p:strVal val="0.9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4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148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89701 4.44444E-6 L 1.99297 -0.55209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92" y="-27593"/>
                                    </p:animMotion>
                                    <p:anim to="" calcmode="lin" valueType="num">
                                      <p:cBhvr>
                                        <p:cTn id="1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1.2172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3.12894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96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36602 0.13703 L 0.78008 0.0129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6204"/>
                                    </p:animMotion>
                                    <p:anim to="" calcmode="lin" valueType="num">
                                      <p:cBhvr>
                                        <p:cTn id="1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632925"/>
                                          </p:val>
                                        </p:tav>
                                        <p:tav tm="100000">
                                          <p:val>
                                            <p:strVal val="0.566041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08022"/>
                                          </p:val>
                                        </p:tav>
                                        <p:tav tm="100000">
                                          <p:val>
                                            <p:strVal val="2.03801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872 -4.07407E-6 L 2.47604 -0.55208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195" y="-27593"/>
                                    </p:animMotion>
                                    <p:anim to="" calcmode="lin" valueType="num">
                                      <p:cBhvr>
                                        <p:cTn id="16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1.2172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3.12894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1.19206 1.11111E-6 L 2.98204 -0.5520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92" y="-27593"/>
                                    </p:animMotion>
                                    <p:anim to="" calcmode="lin" valueType="num">
                                      <p:cBhvr>
                                        <p:cTn id="1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70322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807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93998 0.11505 L 2.58295 -0.36991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48" y="-24236"/>
                                    </p:animMotion>
                                    <p:anim to="" calcmode="lin" valueType="num">
                                      <p:cBhvr>
                                        <p:cTn id="17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799622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2.05546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29193 0.0831 L 1.54987 -0.441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1" y="-26250"/>
                                    </p:animMotion>
                                    <p:anim to="" calcmode="lin" valueType="num">
                                      <p:cBhvr>
                                        <p:cTn id="17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438328"/>
                                          </p:val>
                                        </p:tav>
                                        <p:tav tm="100000">
                                          <p:val>
                                            <p:strVal val="0.702321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110898"/>
                                          </p:val>
                                        </p:tav>
                                        <p:tav tm="100000">
                                          <p:val>
                                            <p:strVal val="1.75788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-0.797 0.17106 L 0.28295 -0.30186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7" y="-23634"/>
                                    </p:animMotion>
                                    <p:anim to="" calcmode="lin" valueType="num">
                                      <p:cBhvr>
                                        <p:cTn id="1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627418"/>
                                          </p:val>
                                        </p:tav>
                                        <p:tav tm="100000">
                                          <p:val>
                                            <p:strVal val="0.57400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06039"/>
                                          </p:val>
                                        </p:tav>
                                        <p:tav tm="100000">
                                          <p:val>
                                            <p:strVal val="2.06667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-0.18008 0.16227 L 1.2599 -0.3157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992" y="-23889"/>
                                    </p:animMotion>
                                    <p:anim to="" calcmode="lin" valueType="num">
                                      <p:cBhvr>
                                        <p:cTn id="18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244458"/>
                                          </p:val>
                                        </p:tav>
                                        <p:tav tm="100000">
                                          <p:val>
                                            <p:strVal val="0.671643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528202"/>
                                          </p:val>
                                        </p:tav>
                                        <p:tav tm="100000">
                                          <p:val>
                                            <p:strVal val="2.41822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7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187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8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 autoUpdateAnimBg="0"/>
      <p:bldP spid="3" grpId="2" animBg="1" autoUpdateAnimBg="0"/>
      <p:bldP spid="3" grpId="3" animBg="1" autoUpdateAnimBg="0"/>
      <p:bldP spid="3" grpId="4" animBg="1" autoUpdateAnimBg="0"/>
      <p:bldP spid="3" grpId="5" animBg="1" autoUpdateAnimBg="0"/>
      <p:bldP spid="3" grpId="6" animBg="1" autoUpdateAnimBg="0"/>
      <p:bldP spid="3" grpId="7" animBg="1" autoUpdateAnimBg="0"/>
      <p:bldP spid="3" grpId="8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-图片 6-48364">
            <a:extLst>
              <a:ext uri="{FF2B5EF4-FFF2-40B4-BE49-F238E27FC236}">
                <a16:creationId xmlns:a16="http://schemas.microsoft.com/office/drawing/2014/main" xmlns="" id="{A53EC523-10D5-4ADE-B027-1D7D6581B8A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9500" y="-11611"/>
            <a:ext cx="8572503" cy="688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-图片 13-15472">
            <a:extLst>
              <a:ext uri="{FF2B5EF4-FFF2-40B4-BE49-F238E27FC236}">
                <a16:creationId xmlns:a16="http://schemas.microsoft.com/office/drawing/2014/main" xmlns="" id="{CB855F93-D2BB-4473-AF08-7472881F7B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645721" y="1137357"/>
            <a:ext cx="6409944" cy="458328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20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">
        <p15:prstTrans prst="prestige"/>
      </p:transition>
    </mc:Choice>
    <mc:Fallback xmlns="">
      <p:transition spd="slow" advClick="0" advTm="15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3DCCABF-D9DC-410F-BA44-FBA899710B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033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">
        <p15:prstTrans prst="wind"/>
      </p:transition>
    </mc:Choice>
    <mc:Fallback xmlns="">
      <p:transition spd="slow" advClick="0" advTm="15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95DA710-7E52-461A-BB9C-CBEAFFDC90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313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">
        <p14:glitter pattern="hexagon"/>
      </p:transition>
    </mc:Choice>
    <mc:Fallback xmlns="">
      <p:transition spd="slow" advClick="0" advTm="15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1F2120BF-C848-4E82-AC7F-B1ED272EA69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3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down)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E64C226-E8F3-4D28-B314-9BE4F40F82D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3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3238458-7477-4892-B84E-FE3DD3F01C9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3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F2B7577-60D5-4E3E-84FE-CEF563156B2B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3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E307605-53A1-41CB-8AA0-6A960AB87956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3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A-椭圆 5">
            <a:extLst>
              <a:ext uri="{FF2B5EF4-FFF2-40B4-BE49-F238E27FC236}">
                <a16:creationId xmlns:a16="http://schemas.microsoft.com/office/drawing/2014/main" xmlns="" id="{BF8F2E5B-2493-47DB-BA8B-6F90580AECB3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491575" y="652417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PA-椭圆 6">
            <a:extLst>
              <a:ext uri="{FF2B5EF4-FFF2-40B4-BE49-F238E27FC236}">
                <a16:creationId xmlns:a16="http://schemas.microsoft.com/office/drawing/2014/main" xmlns="" id="{DFB66405-2BDA-4B6C-8F49-B389C361BD06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834525" y="6524170"/>
            <a:ext cx="180000" cy="18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PA-椭圆 7">
            <a:extLst>
              <a:ext uri="{FF2B5EF4-FFF2-40B4-BE49-F238E27FC236}">
                <a16:creationId xmlns:a16="http://schemas.microsoft.com/office/drawing/2014/main" xmlns="" id="{4F1381CA-9B3B-4A63-8193-B06D4ED8F18D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6177475" y="652417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PA-椭圆 8">
            <a:extLst>
              <a:ext uri="{FF2B5EF4-FFF2-40B4-BE49-F238E27FC236}">
                <a16:creationId xmlns:a16="http://schemas.microsoft.com/office/drawing/2014/main" xmlns="" id="{4FC2C56B-9345-4660-92BE-E96C5F58B257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>
          <a:xfrm>
            <a:off x="6520425" y="652417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1EC96E8E-C552-4F31-9E0B-25AB47B5278C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3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5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5BF3694-BF54-4D4E-AA4B-160B5464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0FCB467-2D3C-4BC2-AA06-E941D6B7C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1925" y="0"/>
            <a:ext cx="42100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0BE1D1-8A36-47AA-B708-2D362AED5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975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14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comb/>
      </p:transition>
    </mc:Choice>
    <mc:Fallback xmlns="">
      <p:transition spd="slow" advClick="0" advTm="2000">
        <p:comb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5B3464A2-417B-4A01-8AFE-514E26A03845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-1"/>
            <a:ext cx="12192000" cy="6858002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(rand(4)-2)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1F2120BF-C848-4E82-AC7F-B1ED272EA69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8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diamond(out)">
                                      <p:cBhvr>
                                        <p:cTn id="7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81217EA-7BCA-43F6-B994-6BB2EA5CE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49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7EFF190-D894-4A40-9BC6-11606436A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46291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A61B8D5-CACC-4E3A-9E41-932DD1C9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5242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7B1B8C9-6AA1-4CF5-ABB7-5DA5382CD8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0"/>
            <a:ext cx="40385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98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PA-直接连接符 41">
            <a:extLst>
              <a:ext uri="{FF2B5EF4-FFF2-40B4-BE49-F238E27FC236}">
                <a16:creationId xmlns:a16="http://schemas.microsoft.com/office/drawing/2014/main" xmlns="" id="{2EF04328-1C72-40D9-87D8-8A6BD6350479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6370320" y="3772075"/>
            <a:ext cx="0" cy="4692074"/>
          </a:xfrm>
          <a:prstGeom prst="line">
            <a:avLst/>
          </a:prstGeom>
          <a:ln w="0">
            <a:solidFill>
              <a:schemeClr val="bg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9A582B38-34A6-42B1-80C9-B46CE64FE2CF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15" y="460867"/>
            <a:ext cx="10984477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1ABD8B1D-F6B9-48FE-ABF0-50C7DFD289C7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15" y="460867"/>
            <a:ext cx="10984477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CD41B99-13A2-424D-9FFC-56D740DA9F33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15" y="460867"/>
            <a:ext cx="10984477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D2603F4F-E726-4ABB-A7D2-85AB37CA9ED6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15" y="460867"/>
            <a:ext cx="10984477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00517841-173D-4ADD-A8EB-05E0FD516069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15" y="460867"/>
            <a:ext cx="10984477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6477B6EA-EBFF-43F2-BC26-D4E9962A8BD8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15" y="460867"/>
            <a:ext cx="10984477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0BE088D5-B8D5-4DA4-9763-02CF8A818E79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15" y="460867"/>
            <a:ext cx="10984477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sp>
        <p:nvSpPr>
          <p:cNvPr id="31" name="PA_文本框 1">
            <a:extLst>
              <a:ext uri="{FF2B5EF4-FFF2-40B4-BE49-F238E27FC236}">
                <a16:creationId xmlns:a16="http://schemas.microsoft.com/office/drawing/2014/main" xmlns="" id="{1F649513-3799-4D88-BE66-91076BD1AA7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rot="16200000">
            <a:off x="3919181" y="2067997"/>
            <a:ext cx="4353636" cy="101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0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4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endParaRPr lang="zh-CN" altLang="en-US" sz="1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2" name="PA_文本框 1">
            <a:extLst>
              <a:ext uri="{FF2B5EF4-FFF2-40B4-BE49-F238E27FC236}">
                <a16:creationId xmlns:a16="http://schemas.microsoft.com/office/drawing/2014/main" xmlns="" id="{A78A16D5-B3EE-4A58-AA13-D43F5D8AC4D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 rot="16200000">
            <a:off x="3296713" y="2031221"/>
            <a:ext cx="4353636" cy="101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0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4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endParaRPr lang="zh-CN" altLang="en-US" sz="1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7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45833E-6 4.44444E-6 L -1.45833E-6 0.0002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45833E-6 4.44444E-6 L -1.45833E-6 -0.028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45833E-6 -0.02894 L -1.45833E-6 -0.06783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45833E-6 4.44444E-6 L -1.45833E-6 0.0002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1.45833E-6 4.44444E-6 L -1.45833E-6 -0.028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3" presetClass="path" presetSubtype="0" accel="10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1.45833E-6 -0.02894 L -1.45833E-6 -0.0678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6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1.45833E-6 4.44444E-6 L -1.45833E-6 0.0002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3" presetClass="pat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1.45833E-6 4.44444E-6 L -1.45833E-6 -0.0289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4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3" presetClass="path" presetSubtype="0" accel="10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-1.45833E-6 -0.02894 L -1.45833E-6 -0.0678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-1.45833E-6 4.44444E-6 L -1.45833E-6 0.00023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3" presetClass="pat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1.45833E-6 4.44444E-6 L -1.45833E-6 -0.028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6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3" presetClass="path" presetSubtype="0" accel="10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-1.45833E-6 -0.02894 L -1.45833E-6 -0.06783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8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-1.45833E-6 4.44444E-6 L -1.45833E-6 0.0002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3" presetClass="pat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1.45833E-6 4.44444E-6 L -1.45833E-6 -0.028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63" presetClass="path" presetSubtype="0" accel="10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1.45833E-6 -0.02894 L -1.45833E-6 -0.06783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4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1.45833E-6 4.44444E-6 L -1.45833E-6 0.00023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8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63" presetClass="path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-1.45833E-6 4.44444E-6 L -1.45833E-6 -0.0289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9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3" presetClass="path" presetSubtype="0" accel="10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-1.45833E-6 -0.02894 L -1.45833E-6 -0.06783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0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-1.45833E-6 4.44444E-6 L -1.45833E-6 0.00023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63" presetClass="pat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-1.45833E-6 4.44444E-6 L -1.45833E-6 -0.0289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1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63" presetClass="path" presetSubtype="0" accel="10000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Motion origin="layout" path="M -1.45833E-6 -0.02894 L -1.45833E-6 -0.06783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6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F16B99BC-2198-4ECC-8B26-2F3651510A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813341" y="-6755866"/>
            <a:ext cx="6695736" cy="13560616"/>
            <a:chOff x="12813341" y="-6755866"/>
            <a:chExt cx="6695736" cy="13560616"/>
          </a:xfrm>
        </p:grpSpPr>
        <p:pic>
          <p:nvPicPr>
            <p:cNvPr id="60" name="PA-图片 37">
              <a:extLst>
                <a:ext uri="{FF2B5EF4-FFF2-40B4-BE49-F238E27FC236}">
                  <a16:creationId xmlns:a16="http://schemas.microsoft.com/office/drawing/2014/main" xmlns="" id="{585B699E-19CE-4A9F-9C66-3F2124FCB509}"/>
                </a:ext>
              </a:extLst>
            </p:cNvPr>
            <p:cNvPicPr>
              <a:picLocks noChangeAspect="1"/>
            </p:cNvPicPr>
            <p:nvPr>
              <p:custDataLst>
                <p:tags r:id="rId62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4698" y="772504"/>
              <a:ext cx="6633023" cy="601727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54F3D06-5713-4244-862D-2EAFDCAADC2D}"/>
                </a:ext>
              </a:extLst>
            </p:cNvPr>
            <p:cNvPicPr>
              <a:picLocks/>
            </p:cNvPicPr>
            <p:nvPr>
              <p:custDataLst>
                <p:tags r:id="rId63"/>
              </p:custDataLst>
            </p:nvPr>
          </p:nvPicPr>
          <p:blipFill>
            <a:blip r:embed="rId7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01196" y="1179719"/>
              <a:ext cx="5689553" cy="5134255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68" name="PA-辅助框">
              <a:extLst>
                <a:ext uri="{FF2B5EF4-FFF2-40B4-BE49-F238E27FC236}">
                  <a16:creationId xmlns:a16="http://schemas.microsoft.com/office/drawing/2014/main" xmlns="" id="{03A0451C-3192-40BE-97F9-C4A4672D6532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813341" y="-6755866"/>
              <a:ext cx="6695736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3" name="PA-图片 7">
              <a:extLst>
                <a:ext uri="{FF2B5EF4-FFF2-40B4-BE49-F238E27FC236}">
                  <a16:creationId xmlns:a16="http://schemas.microsoft.com/office/drawing/2014/main" xmlns="" id="{415F141C-44B5-419E-9C41-B1878E430FE1}"/>
                </a:ext>
              </a:extLst>
            </p:cNvPr>
            <p:cNvPicPr>
              <a:picLocks noChangeAspect="1"/>
            </p:cNvPicPr>
            <p:nvPr>
              <p:custDataLst>
                <p:tags r:id="rId65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68826" y="450781"/>
              <a:ext cx="342318" cy="484876"/>
            </a:xfrm>
            <a:prstGeom prst="rect">
              <a:avLst/>
            </a:prstGeom>
          </p:spPr>
        </p:pic>
        <p:pic>
          <p:nvPicPr>
            <p:cNvPr id="74" name="PA-图片 9">
              <a:extLst>
                <a:ext uri="{FF2B5EF4-FFF2-40B4-BE49-F238E27FC236}">
                  <a16:creationId xmlns:a16="http://schemas.microsoft.com/office/drawing/2014/main" xmlns="" id="{CF068328-34DA-4F3B-8FA8-872B49CC3B5D}"/>
                </a:ext>
              </a:extLst>
            </p:cNvPr>
            <p:cNvPicPr>
              <a:picLocks noChangeAspect="1"/>
            </p:cNvPicPr>
            <p:nvPr>
              <p:custDataLst>
                <p:tags r:id="rId66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97218" y="450781"/>
              <a:ext cx="342318" cy="484876"/>
            </a:xfrm>
            <a:prstGeom prst="rect">
              <a:avLst/>
            </a:prstGeom>
          </p:spPr>
        </p:pic>
        <p:pic>
          <p:nvPicPr>
            <p:cNvPr id="71" name="PA-图片 14">
              <a:extLst>
                <a:ext uri="{FF2B5EF4-FFF2-40B4-BE49-F238E27FC236}">
                  <a16:creationId xmlns:a16="http://schemas.microsoft.com/office/drawing/2014/main" xmlns="" id="{1CA96F4B-6490-4192-8B50-77A620D97F89}"/>
                </a:ext>
              </a:extLst>
            </p:cNvPr>
            <p:cNvPicPr>
              <a:picLocks/>
            </p:cNvPicPr>
            <p:nvPr>
              <p:custDataLst>
                <p:tags r:id="rId67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738509" y="-3140102"/>
              <a:ext cx="7200000" cy="25200"/>
            </a:xfrm>
            <a:prstGeom prst="rect">
              <a:avLst/>
            </a:prstGeom>
          </p:spPr>
        </p:pic>
        <p:pic>
          <p:nvPicPr>
            <p:cNvPr id="72" name="PA-图片 16">
              <a:extLst>
                <a:ext uri="{FF2B5EF4-FFF2-40B4-BE49-F238E27FC236}">
                  <a16:creationId xmlns:a16="http://schemas.microsoft.com/office/drawing/2014/main" xmlns="" id="{EA0CD47E-C65C-4C58-A4F7-E2AB51568318}"/>
                </a:ext>
              </a:extLst>
            </p:cNvPr>
            <p:cNvPicPr>
              <a:picLocks/>
            </p:cNvPicPr>
            <p:nvPr>
              <p:custDataLst>
                <p:tags r:id="rId68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4260439" y="-3140102"/>
              <a:ext cx="7200000" cy="25200"/>
            </a:xfrm>
            <a:prstGeom prst="rect">
              <a:avLst/>
            </a:prstGeom>
          </p:spPr>
        </p:pic>
      </p:grpSp>
      <p:sp>
        <p:nvSpPr>
          <p:cNvPr id="3" name="PA-矩形 2">
            <a:extLst>
              <a:ext uri="{FF2B5EF4-FFF2-40B4-BE49-F238E27FC236}">
                <a16:creationId xmlns:a16="http://schemas.microsoft.com/office/drawing/2014/main" xmlns="" id="{FBF24BBA-7C73-4064-9197-A4CC02D69EA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1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PA_文本框 1">
            <a:extLst>
              <a:ext uri="{FF2B5EF4-FFF2-40B4-BE49-F238E27FC236}">
                <a16:creationId xmlns:a16="http://schemas.microsoft.com/office/drawing/2014/main" xmlns="" id="{1F2205BF-0178-463E-BB58-40419EBAD89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16200000">
            <a:off x="3919181" y="2067997"/>
            <a:ext cx="4353636" cy="101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0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4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endParaRPr lang="zh-CN" altLang="en-US" sz="1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B07BCAC7-3BBA-4BBD-9EC1-AC626F705621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2771531" y="-7042867"/>
            <a:ext cx="6695736" cy="13560616"/>
            <a:chOff x="12680012" y="-6913027"/>
            <a:chExt cx="6695736" cy="13560616"/>
          </a:xfrm>
        </p:grpSpPr>
        <p:pic>
          <p:nvPicPr>
            <p:cNvPr id="38" name="PA-图片 37">
              <a:extLst>
                <a:ext uri="{FF2B5EF4-FFF2-40B4-BE49-F238E27FC236}">
                  <a16:creationId xmlns:a16="http://schemas.microsoft.com/office/drawing/2014/main" xmlns="" id="{891B4975-0D91-4FC0-BF27-D6E615F02142}"/>
                </a:ext>
              </a:extLst>
            </p:cNvPr>
            <p:cNvPicPr>
              <a:picLocks noChangeAspect="1"/>
            </p:cNvPicPr>
            <p:nvPr>
              <p:custDataLst>
                <p:tags r:id="rId55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11369" y="615343"/>
              <a:ext cx="6633023" cy="60172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8AA37EC7-717A-41A7-B926-D343B468475E}"/>
                </a:ext>
              </a:extLst>
            </p:cNvPr>
            <p:cNvPicPr>
              <a:picLocks/>
            </p:cNvPicPr>
            <p:nvPr>
              <p:custDataLst>
                <p:tags r:id="rId56"/>
              </p:custDataLst>
            </p:nvPr>
          </p:nvPicPr>
          <p:blipFill>
            <a:blip r:embed="rId7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08481" y="1064454"/>
              <a:ext cx="5638800" cy="5021041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40" name="PA-辅助框">
              <a:extLst>
                <a:ext uri="{FF2B5EF4-FFF2-40B4-BE49-F238E27FC236}">
                  <a16:creationId xmlns:a16="http://schemas.microsoft.com/office/drawing/2014/main" xmlns="" id="{1791921D-1A49-4E31-B812-0255B783344D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2680012" y="-6913027"/>
              <a:ext cx="6695736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PA-图片 7">
              <a:extLst>
                <a:ext uri="{FF2B5EF4-FFF2-40B4-BE49-F238E27FC236}">
                  <a16:creationId xmlns:a16="http://schemas.microsoft.com/office/drawing/2014/main" xmlns="" id="{495A7C6F-B3EA-4DD3-942F-4D4420CFF8C7}"/>
                </a:ext>
              </a:extLst>
            </p:cNvPr>
            <p:cNvPicPr>
              <a:picLocks noChangeAspect="1"/>
            </p:cNvPicPr>
            <p:nvPr>
              <p:custDataLst>
                <p:tags r:id="rId58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5497" y="293620"/>
              <a:ext cx="342318" cy="484876"/>
            </a:xfrm>
            <a:prstGeom prst="rect">
              <a:avLst/>
            </a:prstGeom>
          </p:spPr>
        </p:pic>
        <p:pic>
          <p:nvPicPr>
            <p:cNvPr id="46" name="PA-图片 9">
              <a:extLst>
                <a:ext uri="{FF2B5EF4-FFF2-40B4-BE49-F238E27FC236}">
                  <a16:creationId xmlns:a16="http://schemas.microsoft.com/office/drawing/2014/main" xmlns="" id="{3995104D-21E4-4367-9882-A10C055BAB24}"/>
                </a:ext>
              </a:extLst>
            </p:cNvPr>
            <p:cNvPicPr>
              <a:picLocks noChangeAspect="1"/>
            </p:cNvPicPr>
            <p:nvPr>
              <p:custDataLst>
                <p:tags r:id="rId59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63889" y="293620"/>
              <a:ext cx="342318" cy="484876"/>
            </a:xfrm>
            <a:prstGeom prst="rect">
              <a:avLst/>
            </a:prstGeom>
          </p:spPr>
        </p:pic>
        <p:pic>
          <p:nvPicPr>
            <p:cNvPr id="43" name="PA-图片 14">
              <a:extLst>
                <a:ext uri="{FF2B5EF4-FFF2-40B4-BE49-F238E27FC236}">
                  <a16:creationId xmlns:a16="http://schemas.microsoft.com/office/drawing/2014/main" xmlns="" id="{9F6BBAA5-002F-44F1-BCA8-138BB1B95BB8}"/>
                </a:ext>
              </a:extLst>
            </p:cNvPr>
            <p:cNvPicPr>
              <a:picLocks/>
            </p:cNvPicPr>
            <p:nvPr>
              <p:custDataLst>
                <p:tags r:id="rId60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605180" y="-3297263"/>
              <a:ext cx="7200000" cy="25200"/>
            </a:xfrm>
            <a:prstGeom prst="rect">
              <a:avLst/>
            </a:prstGeom>
          </p:spPr>
        </p:pic>
        <p:pic>
          <p:nvPicPr>
            <p:cNvPr id="44" name="PA-图片 16">
              <a:extLst>
                <a:ext uri="{FF2B5EF4-FFF2-40B4-BE49-F238E27FC236}">
                  <a16:creationId xmlns:a16="http://schemas.microsoft.com/office/drawing/2014/main" xmlns="" id="{73C293B5-7455-4FA6-84F3-72FE1D840657}"/>
                </a:ext>
              </a:extLst>
            </p:cNvPr>
            <p:cNvPicPr>
              <a:picLocks/>
            </p:cNvPicPr>
            <p:nvPr>
              <p:custDataLst>
                <p:tags r:id="rId61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4127110" y="-3297263"/>
              <a:ext cx="7200000" cy="252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F2A093F8-DFCB-46C7-BC28-5A0DBD760CC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337653" y="-7246642"/>
            <a:ext cx="9631680" cy="13560616"/>
            <a:chOff x="1280160" y="-7136370"/>
            <a:chExt cx="9631680" cy="13560616"/>
          </a:xfrm>
        </p:grpSpPr>
        <p:pic>
          <p:nvPicPr>
            <p:cNvPr id="36" name="PA-图片 26">
              <a:extLst>
                <a:ext uri="{FF2B5EF4-FFF2-40B4-BE49-F238E27FC236}">
                  <a16:creationId xmlns:a16="http://schemas.microsoft.com/office/drawing/2014/main" xmlns="" id="{CD9F9E95-9001-4A0E-9129-A75B5A7D5E48}"/>
                </a:ext>
              </a:extLst>
            </p:cNvPr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9539" y="392000"/>
              <a:ext cx="9612924" cy="6017274"/>
            </a:xfrm>
            <a:prstGeom prst="rect">
              <a:avLst/>
            </a:prstGeom>
          </p:spPr>
        </p:pic>
        <p:sp>
          <p:nvSpPr>
            <p:cNvPr id="51" name="PA-辅助框">
              <a:extLst>
                <a:ext uri="{FF2B5EF4-FFF2-40B4-BE49-F238E27FC236}">
                  <a16:creationId xmlns:a16="http://schemas.microsoft.com/office/drawing/2014/main" xmlns="" id="{FC6F3ED4-369E-4AE4-AC98-442CB9ED6F0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80160" y="-7136370"/>
              <a:ext cx="9631680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7" name="PA-图片 14">
              <a:extLst>
                <a:ext uri="{FF2B5EF4-FFF2-40B4-BE49-F238E27FC236}">
                  <a16:creationId xmlns:a16="http://schemas.microsoft.com/office/drawing/2014/main" xmlns="" id="{F8FC034B-C3E5-4604-9289-2ED2B85167BC}"/>
                </a:ext>
              </a:extLst>
            </p:cNvPr>
            <p:cNvPicPr>
              <a:picLocks/>
            </p:cNvPicPr>
            <p:nvPr>
              <p:custDataLst>
                <p:tags r:id="rId50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73300" y="-3520606"/>
              <a:ext cx="7200000" cy="25200"/>
            </a:xfrm>
            <a:prstGeom prst="rect">
              <a:avLst/>
            </a:prstGeom>
          </p:spPr>
        </p:pic>
        <p:pic>
          <p:nvPicPr>
            <p:cNvPr id="58" name="PA-图片 16">
              <a:extLst>
                <a:ext uri="{FF2B5EF4-FFF2-40B4-BE49-F238E27FC236}">
                  <a16:creationId xmlns:a16="http://schemas.microsoft.com/office/drawing/2014/main" xmlns="" id="{5F711B64-38C5-4C58-A6FE-84DC74F88C8D}"/>
                </a:ext>
              </a:extLst>
            </p:cNvPr>
            <p:cNvPicPr>
              <a:picLocks/>
            </p:cNvPicPr>
            <p:nvPr>
              <p:custDataLst>
                <p:tags r:id="rId51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195230" y="-3520606"/>
              <a:ext cx="7200000" cy="25200"/>
            </a:xfrm>
            <a:prstGeom prst="rect">
              <a:avLst/>
            </a:prstGeom>
          </p:spPr>
        </p:pic>
        <p:pic>
          <p:nvPicPr>
            <p:cNvPr id="55" name="PA-图片 7">
              <a:extLst>
                <a:ext uri="{FF2B5EF4-FFF2-40B4-BE49-F238E27FC236}">
                  <a16:creationId xmlns:a16="http://schemas.microsoft.com/office/drawing/2014/main" xmlns="" id="{2CC43074-57DF-4A62-B283-6923D23D5471}"/>
                </a:ext>
              </a:extLst>
            </p:cNvPr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3617" y="70277"/>
              <a:ext cx="342318" cy="484876"/>
            </a:xfrm>
            <a:prstGeom prst="rect">
              <a:avLst/>
            </a:prstGeom>
          </p:spPr>
        </p:pic>
        <p:pic>
          <p:nvPicPr>
            <p:cNvPr id="56" name="PA-图片 9">
              <a:extLst>
                <a:ext uri="{FF2B5EF4-FFF2-40B4-BE49-F238E27FC236}">
                  <a16:creationId xmlns:a16="http://schemas.microsoft.com/office/drawing/2014/main" xmlns="" id="{5E08C9BA-21AF-4537-9B53-C69A2B3A626D}"/>
                </a:ext>
              </a:extLst>
            </p:cNvPr>
            <p:cNvPicPr>
              <a:picLocks noChangeAspect="1"/>
            </p:cNvPicPr>
            <p:nvPr>
              <p:custDataLst>
                <p:tags r:id="rId53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2009" y="70277"/>
              <a:ext cx="342318" cy="48487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7CF4FC7E-5437-403E-A970-891C887AF120}"/>
                </a:ext>
              </a:extLst>
            </p:cNvPr>
            <p:cNvPicPr>
              <a:picLocks/>
            </p:cNvPicPr>
            <p:nvPr>
              <p:custDataLst>
                <p:tags r:id="rId54"/>
              </p:custDataLst>
            </p:nvPr>
          </p:nvPicPr>
          <p:blipFill>
            <a:blip r:embed="rId7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8735" y="576606"/>
              <a:ext cx="8469262" cy="5330521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7BA3B01B-AEF0-453D-90EA-01865569B674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164408" y="-7042867"/>
            <a:ext cx="9378462" cy="13560616"/>
            <a:chOff x="1520167" y="-7099594"/>
            <a:chExt cx="9378462" cy="13560616"/>
          </a:xfrm>
        </p:grpSpPr>
        <p:pic>
          <p:nvPicPr>
            <p:cNvPr id="62" name="PA-图片 37">
              <a:extLst>
                <a:ext uri="{FF2B5EF4-FFF2-40B4-BE49-F238E27FC236}">
                  <a16:creationId xmlns:a16="http://schemas.microsoft.com/office/drawing/2014/main" xmlns="" id="{829AB763-88DF-4551-93F3-2FE91226085C}"/>
                </a:ext>
              </a:extLst>
            </p:cNvPr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4088" y="428776"/>
              <a:ext cx="9290622" cy="6017274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A49F3D05-AD44-4630-BF72-0D93CDC8B6C2}"/>
                </a:ext>
              </a:extLst>
            </p:cNvPr>
            <p:cNvPicPr>
              <a:picLocks/>
            </p:cNvPicPr>
            <p:nvPr>
              <p:custDataLst>
                <p:tags r:id="rId42"/>
              </p:custDataLst>
            </p:nvPr>
          </p:nvPicPr>
          <p:blipFill>
            <a:blip r:embed="rId7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0192" y="890216"/>
              <a:ext cx="8053624" cy="50943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64" name="PA-辅助框">
              <a:extLst>
                <a:ext uri="{FF2B5EF4-FFF2-40B4-BE49-F238E27FC236}">
                  <a16:creationId xmlns:a16="http://schemas.microsoft.com/office/drawing/2014/main" xmlns="" id="{D2EF2A9D-1AB1-4F70-9D84-334681217C4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520167" y="-7099594"/>
              <a:ext cx="9378462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0" name="PA-图片 7">
              <a:extLst>
                <a:ext uri="{FF2B5EF4-FFF2-40B4-BE49-F238E27FC236}">
                  <a16:creationId xmlns:a16="http://schemas.microsoft.com/office/drawing/2014/main" xmlns="" id="{D17DE34B-7880-47A5-8842-301124529D07}"/>
                </a:ext>
              </a:extLst>
            </p:cNvPr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7015" y="107053"/>
              <a:ext cx="342318" cy="484876"/>
            </a:xfrm>
            <a:prstGeom prst="rect">
              <a:avLst/>
            </a:prstGeom>
          </p:spPr>
        </p:pic>
        <p:pic>
          <p:nvPicPr>
            <p:cNvPr id="61" name="PA-图片 9">
              <a:extLst>
                <a:ext uri="{FF2B5EF4-FFF2-40B4-BE49-F238E27FC236}">
                  <a16:creationId xmlns:a16="http://schemas.microsoft.com/office/drawing/2014/main" xmlns="" id="{0EB1B35B-8B6C-4B81-AFA2-7AD316F6417E}"/>
                </a:ext>
              </a:extLst>
            </p:cNvPr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407" y="107053"/>
              <a:ext cx="342318" cy="484876"/>
            </a:xfrm>
            <a:prstGeom prst="rect">
              <a:avLst/>
            </a:prstGeom>
          </p:spPr>
        </p:pic>
        <p:pic>
          <p:nvPicPr>
            <p:cNvPr id="48" name="PA-图片 14">
              <a:extLst>
                <a:ext uri="{FF2B5EF4-FFF2-40B4-BE49-F238E27FC236}">
                  <a16:creationId xmlns:a16="http://schemas.microsoft.com/office/drawing/2014/main" xmlns="" id="{830AE43E-4F43-4D3B-B667-846EA13AACA6}"/>
                </a:ext>
              </a:extLst>
            </p:cNvPr>
            <p:cNvPicPr>
              <a:picLocks/>
            </p:cNvPicPr>
            <p:nvPr>
              <p:custDataLst>
                <p:tags r:id="rId46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86698" y="-3483830"/>
              <a:ext cx="7200000" cy="25200"/>
            </a:xfrm>
            <a:prstGeom prst="rect">
              <a:avLst/>
            </a:prstGeom>
          </p:spPr>
        </p:pic>
        <p:pic>
          <p:nvPicPr>
            <p:cNvPr id="49" name="PA-图片 16">
              <a:extLst>
                <a:ext uri="{FF2B5EF4-FFF2-40B4-BE49-F238E27FC236}">
                  <a16:creationId xmlns:a16="http://schemas.microsoft.com/office/drawing/2014/main" xmlns="" id="{68E01183-3A87-40B2-8D57-3520E800D1AC}"/>
                </a:ext>
              </a:extLst>
            </p:cNvPr>
            <p:cNvPicPr>
              <a:picLocks/>
            </p:cNvPicPr>
            <p:nvPr>
              <p:custDataLst>
                <p:tags r:id="rId47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308628" y="-3483830"/>
              <a:ext cx="7200000" cy="2520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CF025BE0-0EE8-403C-8FE9-00A6A571A5AF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109197" y="-7181195"/>
            <a:ext cx="9378462" cy="13560616"/>
            <a:chOff x="1289537" y="-7155976"/>
            <a:chExt cx="9378462" cy="13560616"/>
          </a:xfrm>
        </p:grpSpPr>
        <p:pic>
          <p:nvPicPr>
            <p:cNvPr id="81" name="PA-图片 37">
              <a:extLst>
                <a:ext uri="{FF2B5EF4-FFF2-40B4-BE49-F238E27FC236}">
                  <a16:creationId xmlns:a16="http://schemas.microsoft.com/office/drawing/2014/main" xmlns="" id="{683ED59B-F51D-4637-AD0A-8BBF2D7B66D3}"/>
                </a:ext>
              </a:extLst>
            </p:cNvPr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3458" y="372394"/>
              <a:ext cx="9290622" cy="601727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C70A8C6D-C3D4-442E-9C18-05185F7376DD}"/>
                </a:ext>
              </a:extLst>
            </p:cNvPr>
            <p:cNvPicPr>
              <a:picLocks/>
            </p:cNvPicPr>
            <p:nvPr>
              <p:custDataLst>
                <p:tags r:id="rId35"/>
              </p:custDataLst>
            </p:nvPr>
          </p:nvPicPr>
          <p:blipFill>
            <a:blip r:embed="rId7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2673" y="833834"/>
              <a:ext cx="7984036" cy="515853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83" name="PA-辅助框">
              <a:extLst>
                <a:ext uri="{FF2B5EF4-FFF2-40B4-BE49-F238E27FC236}">
                  <a16:creationId xmlns:a16="http://schemas.microsoft.com/office/drawing/2014/main" xmlns="" id="{63C7E8A2-BEBF-4359-A3CA-C37C2BAE007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289537" y="-7155976"/>
              <a:ext cx="9378462" cy="135606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0000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9" name="PA-图片 7">
              <a:extLst>
                <a:ext uri="{FF2B5EF4-FFF2-40B4-BE49-F238E27FC236}">
                  <a16:creationId xmlns:a16="http://schemas.microsoft.com/office/drawing/2014/main" xmlns="" id="{DE4EE381-9255-47F9-9D46-C3A3CC88BF35}"/>
                </a:ext>
              </a:extLst>
            </p:cNvPr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6385" y="50671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0" name="PA-图片 9">
              <a:extLst>
                <a:ext uri="{FF2B5EF4-FFF2-40B4-BE49-F238E27FC236}">
                  <a16:creationId xmlns:a16="http://schemas.microsoft.com/office/drawing/2014/main" xmlns="" id="{E01C9CD2-2C3F-4350-9FCE-1C68F040B0D3}"/>
                </a:ext>
              </a:extLst>
            </p:cNvPr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4777" y="50671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77" name="PA-图片 14">
              <a:extLst>
                <a:ext uri="{FF2B5EF4-FFF2-40B4-BE49-F238E27FC236}">
                  <a16:creationId xmlns:a16="http://schemas.microsoft.com/office/drawing/2014/main" xmlns="" id="{0E9269EC-F372-4D65-B46E-A84A6850D22D}"/>
                </a:ext>
              </a:extLst>
            </p:cNvPr>
            <p:cNvPicPr>
              <a:picLocks/>
            </p:cNvPicPr>
            <p:nvPr>
              <p:custDataLst>
                <p:tags r:id="rId39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56068" y="-3540212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78" name="PA-图片 16">
              <a:extLst>
                <a:ext uri="{FF2B5EF4-FFF2-40B4-BE49-F238E27FC236}">
                  <a16:creationId xmlns:a16="http://schemas.microsoft.com/office/drawing/2014/main" xmlns="" id="{8FC9834F-5C23-40FE-9A37-64031BA8D073}"/>
                </a:ext>
              </a:extLst>
            </p:cNvPr>
            <p:cNvPicPr>
              <a:picLocks/>
            </p:cNvPicPr>
            <p:nvPr>
              <p:custDataLst>
                <p:tags r:id="rId40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077998" y="-3540212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B33B9210-CB19-4C70-A972-DFAED13B6D0C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117027" y="-7275006"/>
            <a:ext cx="9378462" cy="13560616"/>
            <a:chOff x="1476246" y="-7173146"/>
            <a:chExt cx="9378462" cy="13560616"/>
          </a:xfrm>
        </p:grpSpPr>
        <p:pic>
          <p:nvPicPr>
            <p:cNvPr id="92" name="PA-图片 37">
              <a:extLst>
                <a:ext uri="{FF2B5EF4-FFF2-40B4-BE49-F238E27FC236}">
                  <a16:creationId xmlns:a16="http://schemas.microsoft.com/office/drawing/2014/main" xmlns="" id="{41D94FA2-8824-4607-A950-CA44500BAA23}"/>
                </a:ext>
              </a:extLst>
            </p:cNvPr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0167" y="355224"/>
              <a:ext cx="9290622" cy="601727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E682EA75-B988-46A0-B667-8EE8CBFDD4C9}"/>
                </a:ext>
              </a:extLst>
            </p:cNvPr>
            <p:cNvPicPr>
              <a:picLocks/>
            </p:cNvPicPr>
            <p:nvPr>
              <p:custDataLst>
                <p:tags r:id="rId28"/>
              </p:custDataLst>
            </p:nvPr>
          </p:nvPicPr>
          <p:blipFill>
            <a:blip r:embed="rId7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1700" y="816664"/>
              <a:ext cx="7984036" cy="50943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94" name="PA-辅助框">
              <a:extLst>
                <a:ext uri="{FF2B5EF4-FFF2-40B4-BE49-F238E27FC236}">
                  <a16:creationId xmlns:a16="http://schemas.microsoft.com/office/drawing/2014/main" xmlns="" id="{EBBBE4CF-2D51-4B20-8BD0-84B8ABFA14D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476246" y="-7173146"/>
              <a:ext cx="9378462" cy="135606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0000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0" name="PA-图片 7">
              <a:extLst>
                <a:ext uri="{FF2B5EF4-FFF2-40B4-BE49-F238E27FC236}">
                  <a16:creationId xmlns:a16="http://schemas.microsoft.com/office/drawing/2014/main" xmlns="" id="{ECB83D57-5AAA-4B3F-BD27-9D52B8D44E94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094" y="33501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91" name="PA-图片 9">
              <a:extLst>
                <a:ext uri="{FF2B5EF4-FFF2-40B4-BE49-F238E27FC236}">
                  <a16:creationId xmlns:a16="http://schemas.microsoft.com/office/drawing/2014/main" xmlns="" id="{1A9C356E-697C-4276-8857-5FD8F4B4E784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1486" y="33501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8" name="PA-图片 14">
              <a:extLst>
                <a:ext uri="{FF2B5EF4-FFF2-40B4-BE49-F238E27FC236}">
                  <a16:creationId xmlns:a16="http://schemas.microsoft.com/office/drawing/2014/main" xmlns="" id="{FC205AC6-FF20-465F-9748-8825EFC9B87A}"/>
                </a:ext>
              </a:extLst>
            </p:cNvPr>
            <p:cNvPicPr>
              <a:picLocks/>
            </p:cNvPicPr>
            <p:nvPr>
              <p:custDataLst>
                <p:tags r:id="rId32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42777" y="-3557382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9" name="PA-图片 16">
              <a:extLst>
                <a:ext uri="{FF2B5EF4-FFF2-40B4-BE49-F238E27FC236}">
                  <a16:creationId xmlns:a16="http://schemas.microsoft.com/office/drawing/2014/main" xmlns="" id="{5F43F4EE-9A44-4F89-B606-CD64B1F23085}"/>
                </a:ext>
              </a:extLst>
            </p:cNvPr>
            <p:cNvPicPr>
              <a:picLocks/>
            </p:cNvPicPr>
            <p:nvPr>
              <p:custDataLst>
                <p:tags r:id="rId33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64707" y="-3557382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36B39931-FE3A-488C-9FDD-9073640B5E44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-7650256" y="-7071231"/>
            <a:ext cx="6695736" cy="13560616"/>
            <a:chOff x="-6788999" y="-7136370"/>
            <a:chExt cx="6695736" cy="13560616"/>
          </a:xfrm>
        </p:grpSpPr>
        <p:pic>
          <p:nvPicPr>
            <p:cNvPr id="96" name="PA-图片 29">
              <a:extLst>
                <a:ext uri="{FF2B5EF4-FFF2-40B4-BE49-F238E27FC236}">
                  <a16:creationId xmlns:a16="http://schemas.microsoft.com/office/drawing/2014/main" xmlns="" id="{29B5CF66-B70C-48B0-A905-C89D0C6BB5B7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57642" y="392000"/>
              <a:ext cx="6633023" cy="601727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8CB7D6B0-9F09-44B0-98F6-CDFAB051D1F8}"/>
                </a:ext>
              </a:extLst>
            </p:cNvPr>
            <p:cNvPicPr>
              <a:picLocks/>
            </p:cNvPicPr>
            <p:nvPr>
              <p:custDataLst>
                <p:tags r:id="rId21"/>
              </p:custDataLst>
            </p:nvPr>
          </p:nvPicPr>
          <p:blipFill>
            <a:blip r:embed="rId8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260531" y="826803"/>
              <a:ext cx="5638800" cy="5121031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98" name="PA-辅助框">
              <a:extLst>
                <a:ext uri="{FF2B5EF4-FFF2-40B4-BE49-F238E27FC236}">
                  <a16:creationId xmlns:a16="http://schemas.microsoft.com/office/drawing/2014/main" xmlns="" id="{8D0C383A-4F28-4253-A0A5-CB7AAA720DA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-6788999" y="-7136370"/>
              <a:ext cx="6695736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PA-图片 7">
              <a:extLst>
                <a:ext uri="{FF2B5EF4-FFF2-40B4-BE49-F238E27FC236}">
                  <a16:creationId xmlns:a16="http://schemas.microsoft.com/office/drawing/2014/main" xmlns="" id="{7CD79D7B-072A-426C-B492-F94F4E989EEA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433514" y="70277"/>
              <a:ext cx="342318" cy="484876"/>
            </a:xfrm>
            <a:prstGeom prst="rect">
              <a:avLst/>
            </a:prstGeom>
          </p:spPr>
        </p:pic>
        <p:pic>
          <p:nvPicPr>
            <p:cNvPr id="104" name="PA-图片 9">
              <a:extLst>
                <a:ext uri="{FF2B5EF4-FFF2-40B4-BE49-F238E27FC236}">
                  <a16:creationId xmlns:a16="http://schemas.microsoft.com/office/drawing/2014/main" xmlns="" id="{E8038B5B-CBCA-42CD-8660-BE0E20FB6808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05122" y="70277"/>
              <a:ext cx="342318" cy="484876"/>
            </a:xfrm>
            <a:prstGeom prst="rect">
              <a:avLst/>
            </a:prstGeom>
          </p:spPr>
        </p:pic>
        <p:pic>
          <p:nvPicPr>
            <p:cNvPr id="101" name="PA-图片 14">
              <a:extLst>
                <a:ext uri="{FF2B5EF4-FFF2-40B4-BE49-F238E27FC236}">
                  <a16:creationId xmlns:a16="http://schemas.microsoft.com/office/drawing/2014/main" xmlns="" id="{04E0010C-6931-4EF8-932D-4165CC6A1F4D}"/>
                </a:ext>
              </a:extLst>
            </p:cNvPr>
            <p:cNvPicPr>
              <a:picLocks/>
            </p:cNvPicPr>
            <p:nvPr>
              <p:custDataLst>
                <p:tags r:id="rId25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8863831" y="-3520606"/>
              <a:ext cx="7200000" cy="25200"/>
            </a:xfrm>
            <a:prstGeom prst="rect">
              <a:avLst/>
            </a:prstGeom>
          </p:spPr>
        </p:pic>
        <p:pic>
          <p:nvPicPr>
            <p:cNvPr id="102" name="PA-图片 16">
              <a:extLst>
                <a:ext uri="{FF2B5EF4-FFF2-40B4-BE49-F238E27FC236}">
                  <a16:creationId xmlns:a16="http://schemas.microsoft.com/office/drawing/2014/main" xmlns="" id="{ED4B76C4-8ADB-4CBD-9C84-25F5CA7D612E}"/>
                </a:ext>
              </a:extLst>
            </p:cNvPr>
            <p:cNvPicPr>
              <a:picLocks/>
            </p:cNvPicPr>
            <p:nvPr>
              <p:custDataLst>
                <p:tags r:id="rId26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341901" y="-3520606"/>
              <a:ext cx="7200000" cy="25200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1AB9A698-CA91-4A02-A25A-315E5242C323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-9560470" y="-7013313"/>
            <a:ext cx="9378462" cy="13560616"/>
            <a:chOff x="-9445534" y="-6830163"/>
            <a:chExt cx="9378462" cy="13560616"/>
          </a:xfrm>
        </p:grpSpPr>
        <p:pic>
          <p:nvPicPr>
            <p:cNvPr id="113" name="PA-图片 37">
              <a:extLst>
                <a:ext uri="{FF2B5EF4-FFF2-40B4-BE49-F238E27FC236}">
                  <a16:creationId xmlns:a16="http://schemas.microsoft.com/office/drawing/2014/main" xmlns="" id="{C8F32013-428D-4BE3-9E51-B85D59D05335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401613" y="698207"/>
              <a:ext cx="9290622" cy="601727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xmlns="" id="{A3DDC03D-1ABB-4577-B7A0-C329C766AFFC}"/>
                </a:ext>
              </a:extLst>
            </p:cNvPr>
            <p:cNvPicPr>
              <a:picLocks/>
            </p:cNvPicPr>
            <p:nvPr>
              <p:custDataLst>
                <p:tags r:id="rId14"/>
              </p:custDataLst>
            </p:nvPr>
          </p:nvPicPr>
          <p:blipFill>
            <a:blip r:embed="rId8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743951" y="1159647"/>
              <a:ext cx="8121479" cy="50943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115" name="PA-辅助框">
              <a:extLst>
                <a:ext uri="{FF2B5EF4-FFF2-40B4-BE49-F238E27FC236}">
                  <a16:creationId xmlns:a16="http://schemas.microsoft.com/office/drawing/2014/main" xmlns="" id="{5B5A9BCF-8CAB-4C62-BBF4-5D6A75B9D47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-9445534" y="-6830163"/>
              <a:ext cx="9378462" cy="135606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0000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" name="PA-图片 7">
              <a:extLst>
                <a:ext uri="{FF2B5EF4-FFF2-40B4-BE49-F238E27FC236}">
                  <a16:creationId xmlns:a16="http://schemas.microsoft.com/office/drawing/2014/main" xmlns="" id="{320343FA-3EA5-43B8-A800-38B2AA374D96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48686" y="376484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12" name="PA-图片 9">
              <a:extLst>
                <a:ext uri="{FF2B5EF4-FFF2-40B4-BE49-F238E27FC236}">
                  <a16:creationId xmlns:a16="http://schemas.microsoft.com/office/drawing/2014/main" xmlns="" id="{8B267C79-6035-4D5E-9ABA-0EB3BBF8F4A8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220294" y="376484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09" name="PA-图片 14">
              <a:extLst>
                <a:ext uri="{FF2B5EF4-FFF2-40B4-BE49-F238E27FC236}">
                  <a16:creationId xmlns:a16="http://schemas.microsoft.com/office/drawing/2014/main" xmlns="" id="{E3A9A580-51FA-48D5-A36F-C469F450491A}"/>
                </a:ext>
              </a:extLst>
            </p:cNvPr>
            <p:cNvPicPr>
              <a:picLocks/>
            </p:cNvPicPr>
            <p:nvPr>
              <p:custDataLst>
                <p:tags r:id="rId18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10179003" y="-3214399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10" name="PA-图片 16">
              <a:extLst>
                <a:ext uri="{FF2B5EF4-FFF2-40B4-BE49-F238E27FC236}">
                  <a16:creationId xmlns:a16="http://schemas.microsoft.com/office/drawing/2014/main" xmlns="" id="{83A3A331-3774-42DE-B375-63CECBEC3FD4}"/>
                </a:ext>
              </a:extLst>
            </p:cNvPr>
            <p:cNvPicPr>
              <a:picLocks/>
            </p:cNvPicPr>
            <p:nvPr>
              <p:custDataLst>
                <p:tags r:id="rId19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6657073" y="-3214399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</p:grpSp>
      <p:sp>
        <p:nvSpPr>
          <p:cNvPr id="118" name="PA_文本框 1">
            <a:extLst>
              <a:ext uri="{FF2B5EF4-FFF2-40B4-BE49-F238E27FC236}">
                <a16:creationId xmlns:a16="http://schemas.microsoft.com/office/drawing/2014/main" xmlns="" id="{FCC106DF-C2E9-4822-BDC1-CEAB0D66082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rot="16200000">
            <a:off x="3519066" y="1909621"/>
            <a:ext cx="4353636" cy="101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0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4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endParaRPr lang="zh-CN" altLang="en-US" sz="1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8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-0.78295 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54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78295 4.44444E-6 L -1.16888 0.16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7" y="8495"/>
                                    </p:animMotion>
                                    <p:anim to="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35041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2616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23294 0.18195 L 2.5E-6 -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54" y="-9097"/>
                                    </p:animMotion>
                                    <p:anim to="" calcmode="lin" valueType="num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46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666844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0169 0.18611 L -0.46797 0.186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20" y="0"/>
                                    </p:animMotion>
                                    <p:anim to="" calcmode="lin" valueType="num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35086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2632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29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2.5E-6 -4.44444E-6 L -1.26407 0.0520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03" y="2616"/>
                                    </p:animMotion>
                                    <p:anim to="" calcmode="lin" valueType="num"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1.38318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3.462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16888 0.1699 L -2.72292 0.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95" y="9005"/>
                                    </p:animMotion>
                                    <p:anim to="" calcmode="lin" valueType="num">
                                      <p:cBhvr>
                                        <p:cTn id="3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504142"/>
                                          </p:val>
                                        </p:tav>
                                        <p:tav tm="100000">
                                          <p:val>
                                            <p:strVal val="1.38318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261654"/>
                                          </p:val>
                                        </p:tav>
                                        <p:tav tm="100000">
                                          <p:val>
                                            <p:strVal val="3.462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46797 0.18611 L -0.78294 0.013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-8657"/>
                                    </p:animMotion>
                                    <p:anim to="" calcmode="lin" valueType="num">
                                      <p:cBhvr>
                                        <p:cTn id="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508632"/>
                                          </p:val>
                                        </p:tav>
                                        <p:tav tm="100000">
                                          <p:val>
                                            <p:strVal val="0.549190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26327"/>
                                          </p:val>
                                        </p:tav>
                                        <p:tav tm="100000">
                                          <p:val>
                                            <p:strVal val="1.97734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2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46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-0.78294 0.0132 L -1.17096 0.1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6644"/>
                                    </p:animMotion>
                                    <p:anim to="" calcmode="lin" valueType="num">
                                      <p:cBhvr>
                                        <p:cTn id="5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491909"/>
                                          </p:val>
                                        </p:tav>
                                        <p:tav tm="100000">
                                          <p:val>
                                            <p:strVal val="0.393862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977343"/>
                                          </p:val>
                                        </p:tav>
                                        <p:tav tm="100000">
                                          <p:val>
                                            <p:strVal val="1.41808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1.27396 -0.45996 L 1.875E-6 4.44444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98" y="23009"/>
                                    </p:animMotion>
                                    <p:anim to="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509846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881129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3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62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1.875E-6 4.44444E-6 L 0.39805 0.20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10139"/>
                                    </p:animMotion>
                                    <p:anim to="" calcmode="lin" valueType="num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442307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13697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1.26407 0.05209 L -0.56302 0.1780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6296"/>
                                    </p:animMotion>
                                    <p:anim to="" calcmode="lin" valueType="num"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83184"/>
                                          </p:val>
                                        </p:tav>
                                        <p:tav tm="100000">
                                          <p:val>
                                            <p:strVal val="0.542322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46206"/>
                                          </p:val>
                                        </p:tav>
                                        <p:tav tm="100000">
                                          <p:val>
                                            <p:strVal val="1.35741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2.72292 0.35 L -1.85196 0.1439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55" y="-10301"/>
                                    </p:animMotion>
                                    <p:anim to="" calcmode="lin" valueType="num">
                                      <p:cBhvr>
                                        <p:cTn id="7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83184"/>
                                          </p:val>
                                        </p:tav>
                                        <p:tav tm="100000">
                                          <p:val>
                                            <p:strVal val="0.430876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46206"/>
                                          </p:val>
                                        </p:tav>
                                        <p:tav tm="100000">
                                          <p:val>
                                            <p:strVal val="1.55135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1.17096 0.1463 L -0.825 0.1842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1898"/>
                                    </p:animMotion>
                                    <p:anim to="" calcmode="lin" valueType="num">
                                      <p:cBhvr>
                                        <p:cTn id="8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938627"/>
                                          </p:val>
                                        </p:tav>
                                        <p:tav tm="100000">
                                          <p:val>
                                            <p:strVal val="0.367621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418089"/>
                                          </p:val>
                                        </p:tav>
                                        <p:tav tm="100000">
                                          <p:val>
                                            <p:strVal val="1.32360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1.325 -0.45996 L -8.33333E-7 3.33333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50" y="23009"/>
                                    </p:animMotion>
                                    <p:anim to="" calcmode="lin" valueType="num">
                                      <p:cBhvr>
                                        <p:cTn id="8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629808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.1894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5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92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0.56302 0.17801 L -0.02604 0.0831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4745"/>
                                    </p:animMotion>
                                    <p:anim to="" calcmode="lin" valueType="num">
                                      <p:cBhvr>
                                        <p:cTn id="9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423227"/>
                                          </p:val>
                                        </p:tav>
                                        <p:tav tm="100000">
                                          <p:val>
                                            <p:strVal val="0.443832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57415"/>
                                          </p:val>
                                        </p:tav>
                                        <p:tav tm="100000">
                                          <p:val>
                                            <p:strVal val="1.1108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1.85196 0.14398 L -1.11498 0.1710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49" y="1343"/>
                                    </p:animMotion>
                                    <p:anim to="" calcmode="lin" valueType="num">
                                      <p:cBhvr>
                                        <p:cTn id="10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308763"/>
                                          </p:val>
                                        </p:tav>
                                        <p:tav tm="100000">
                                          <p:val>
                                            <p:strVal val="0.362741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551355"/>
                                          </p:val>
                                        </p:tav>
                                        <p:tav tm="100000">
                                          <p:val>
                                            <p:strVal val="1.3060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0.825 0.18426 L -0.49805 0.1622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1111"/>
                                    </p:animMotion>
                                    <p:anim to="" calcmode="lin" valueType="num">
                                      <p:cBhvr>
                                        <p:cTn id="10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676217"/>
                                          </p:val>
                                        </p:tav>
                                        <p:tav tm="100000">
                                          <p:val>
                                            <p:strVal val="0.424445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23609"/>
                                          </p:val>
                                        </p:tav>
                                        <p:tav tm="100000">
                                          <p:val>
                                            <p:strVal val="1.5282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0.39805 0.203 L 0.622 0.1150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4398"/>
                                    </p:animMotion>
                                    <p:anim to="" calcmode="lin" valueType="num">
                                      <p:cBhvr>
                                        <p:cTn id="10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423078"/>
                                          </p:val>
                                        </p:tav>
                                        <p:tav tm="100000">
                                          <p:val>
                                            <p:strVal val="0.505322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136972"/>
                                          </p:val>
                                        </p:tav>
                                        <p:tav tm="100000">
                                          <p:val>
                                            <p:strVal val="1.2989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8.33333E-7 3.33333E-6 L 0.875 3.33333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0"/>
                                    </p:animMotion>
                                    <p:anim to="" calcmode="lin" valueType="num">
                                      <p:cBhvr>
                                        <p:cTn id="112" dur="19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3" dur="19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4" dur="1" repeatDur="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0">
                                          <p:val>
                                            <p:strVal val="0.444400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5" dur="1" repeatDur="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0">
                                          <p:val>
                                            <p:strVal val="1.1423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0.91302 2.22222E-6 L -1.875E-6 2.22222E-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51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6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123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1.875E-6 2.22222E-6 L 0.87201 2.22222E-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0.875 3.33333E-6 L 1.19206 3.33333E-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0.622 0.11504 L 0.93997 0.1150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0.02604 0.08311 L 0.29192 0.0831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1.11498 0.17106 L -0.79701 0.1710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0.49805 0.16227 L -0.18008 0.1622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4.58333E-6 1.11111E-6 L 0.36601 0.13704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6852"/>
                                    </p:animMotion>
                                    <p:anim to="" calcmode="lin" valueType="num">
                                      <p:cBhvr>
                                        <p:cTn id="1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363292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30802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8.33333E-7 -2.22222E-6 L 0.89701 -2.22222E-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44" y="0"/>
                                    </p:animMotion>
                                    <p:anim to="" calcmode="lin" valueType="num">
                                      <p:cBhvr>
                                        <p:cTn id="14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9"/>
                                          </p:val>
                                        </p:tav>
                                        <p:tav tm="100000">
                                          <p:val>
                                            <p:strVal val="0.9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4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148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89701 -2.22222E-6 L 1.99297 -0.5520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92" y="-27593"/>
                                    </p:animMotion>
                                    <p:anim to="" calcmode="lin" valueType="num">
                                      <p:cBhvr>
                                        <p:cTn id="1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1.2172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3.12894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96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36601 0.13704 L 0.78007 0.0129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6204"/>
                                    </p:animMotion>
                                    <p:anim to="" calcmode="lin" valueType="num">
                                      <p:cBhvr>
                                        <p:cTn id="1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632925"/>
                                          </p:val>
                                        </p:tav>
                                        <p:tav tm="100000">
                                          <p:val>
                                            <p:strVal val="0.566041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08022"/>
                                          </p:val>
                                        </p:tav>
                                        <p:tav tm="100000">
                                          <p:val>
                                            <p:strVal val="2.03801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87201 2.22222E-6 L 2.47604 -0.552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195" y="-27593"/>
                                    </p:animMotion>
                                    <p:anim to="" calcmode="lin" valueType="num">
                                      <p:cBhvr>
                                        <p:cTn id="16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1.2172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3.12894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1.19206 3.33333E-6 L 2.98203 -0.5520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92" y="-27593"/>
                                    </p:animMotion>
                                    <p:anim to="" calcmode="lin" valueType="num">
                                      <p:cBhvr>
                                        <p:cTn id="1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70322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807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93997 0.11504 L 2.58294 -0.36991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48" y="-24236"/>
                                    </p:animMotion>
                                    <p:anim to="" calcmode="lin" valueType="num">
                                      <p:cBhvr>
                                        <p:cTn id="17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799622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2.05546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29192 0.08311 L 1.54987 -0.441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1" y="-26250"/>
                                    </p:animMotion>
                                    <p:anim to="" calcmode="lin" valueType="num">
                                      <p:cBhvr>
                                        <p:cTn id="17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438328"/>
                                          </p:val>
                                        </p:tav>
                                        <p:tav tm="100000">
                                          <p:val>
                                            <p:strVal val="0.702321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110898"/>
                                          </p:val>
                                        </p:tav>
                                        <p:tav tm="100000">
                                          <p:val>
                                            <p:strVal val="1.75788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-0.79701 0.17106 L 0.28294 -0.30186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7" y="-23634"/>
                                    </p:animMotion>
                                    <p:anim to="" calcmode="lin" valueType="num">
                                      <p:cBhvr>
                                        <p:cTn id="1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627418"/>
                                          </p:val>
                                        </p:tav>
                                        <p:tav tm="100000">
                                          <p:val>
                                            <p:strVal val="0.57400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06039"/>
                                          </p:val>
                                        </p:tav>
                                        <p:tav tm="100000">
                                          <p:val>
                                            <p:strVal val="2.06667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-0.18008 0.16227 L 1.2599 -0.3157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992" y="-23889"/>
                                    </p:animMotion>
                                    <p:anim to="" calcmode="lin" valueType="num">
                                      <p:cBhvr>
                                        <p:cTn id="18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244458"/>
                                          </p:val>
                                        </p:tav>
                                        <p:tav tm="100000">
                                          <p:val>
                                            <p:strVal val="0.671643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528202"/>
                                          </p:val>
                                        </p:tav>
                                        <p:tav tm="100000">
                                          <p:val>
                                            <p:strVal val="2.41822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7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187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8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 autoUpdateAnimBg="0"/>
      <p:bldP spid="3" grpId="2" animBg="1" autoUpdateAnimBg="0"/>
      <p:bldP spid="3" grpId="3" animBg="1" autoUpdateAnimBg="0"/>
      <p:bldP spid="3" grpId="4" animBg="1" autoUpdateAnimBg="0"/>
      <p:bldP spid="3" grpId="5" animBg="1" autoUpdateAnimBg="0"/>
      <p:bldP spid="3" grpId="6" animBg="1" autoUpdateAnimBg="0"/>
      <p:bldP spid="3" grpId="7" animBg="1" autoUpdateAnimBg="0"/>
      <p:bldP spid="3" grpId="8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83798CD-F4C5-40B6-878A-A3585A14EB0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29" y="451670"/>
            <a:ext cx="11733571" cy="595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42C532C-9344-4DA4-B23A-774D190999C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29" y="451670"/>
            <a:ext cx="11275142" cy="615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53E6B1F-F6A7-490B-859C-3124614270E2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13" y="-1"/>
            <a:ext cx="10933471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4D6D12D-B2D4-4627-A2C7-49BE7F7D3DF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0" y="451670"/>
            <a:ext cx="11525250" cy="615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2A72595-90B4-4BB3-9211-68A0C9561D81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13" y="-1"/>
            <a:ext cx="10933471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1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5B3464A2-417B-4A01-8AFE-514E26A03845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-1"/>
            <a:ext cx="12192000" cy="6858002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438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(rand(4)-2)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B73E6F0-674B-403B-AF42-EB5B800C37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02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B7B0844-182A-47B3-B3EC-C7D01605C1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989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C6E5359-3F53-4B5E-A9EC-B55A9332BA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0"/>
            <a:ext cx="1188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874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C797544-A3CD-4795-A78C-144252EC5CEC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565" y="478131"/>
            <a:ext cx="2950869" cy="590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8B3D9A6-F130-460E-9D4C-6022C7FB119D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375" y="478132"/>
            <a:ext cx="2950868" cy="590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CF03366-546A-4313-8B6B-036EA35B96E2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131" y="240770"/>
            <a:ext cx="3069549" cy="613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85E4A1A-46D1-4045-B910-2970466C2FEF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886" y="240769"/>
            <a:ext cx="3188230" cy="63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_图片 61">
            <a:extLst>
              <a:ext uri="{FF2B5EF4-FFF2-40B4-BE49-F238E27FC236}">
                <a16:creationId xmlns:a16="http://schemas.microsoft.com/office/drawing/2014/main" xmlns="" id="{D7E68E94-6885-4C06-8ED2-D4385E5DC48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77848">
            <a:off x="455374" y="303729"/>
            <a:ext cx="461127" cy="385019"/>
          </a:xfrm>
          <a:prstGeom prst="rect">
            <a:avLst/>
          </a:prstGeom>
        </p:spPr>
      </p:pic>
      <p:pic>
        <p:nvPicPr>
          <p:cNvPr id="7" name="PA_图片 62">
            <a:extLst>
              <a:ext uri="{FF2B5EF4-FFF2-40B4-BE49-F238E27FC236}">
                <a16:creationId xmlns:a16="http://schemas.microsoft.com/office/drawing/2014/main" xmlns="" id="{44216103-D2CB-4EB1-8FEF-D404A638E61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65226">
            <a:off x="9020925" y="323261"/>
            <a:ext cx="443463" cy="370271"/>
          </a:xfrm>
          <a:prstGeom prst="rect">
            <a:avLst/>
          </a:prstGeom>
        </p:spPr>
      </p:pic>
      <p:pic>
        <p:nvPicPr>
          <p:cNvPr id="8" name="PA_图片 63">
            <a:extLst>
              <a:ext uri="{FF2B5EF4-FFF2-40B4-BE49-F238E27FC236}">
                <a16:creationId xmlns:a16="http://schemas.microsoft.com/office/drawing/2014/main" xmlns="" id="{1D86CD50-4C66-46DB-9F18-2C994DBD9DB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5131">
            <a:off x="2588582" y="2984263"/>
            <a:ext cx="479243" cy="400145"/>
          </a:xfrm>
          <a:prstGeom prst="rect">
            <a:avLst/>
          </a:prstGeom>
        </p:spPr>
      </p:pic>
      <p:pic>
        <p:nvPicPr>
          <p:cNvPr id="9" name="PA_图片 64">
            <a:extLst>
              <a:ext uri="{FF2B5EF4-FFF2-40B4-BE49-F238E27FC236}">
                <a16:creationId xmlns:a16="http://schemas.microsoft.com/office/drawing/2014/main" xmlns="" id="{57562FD6-3FD5-447C-A7E2-57CAF8964E9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30372">
            <a:off x="5377274" y="541407"/>
            <a:ext cx="311539" cy="260120"/>
          </a:xfrm>
          <a:prstGeom prst="rect">
            <a:avLst/>
          </a:prstGeom>
        </p:spPr>
      </p:pic>
      <p:pic>
        <p:nvPicPr>
          <p:cNvPr id="10" name="PA_图片 65">
            <a:extLst>
              <a:ext uri="{FF2B5EF4-FFF2-40B4-BE49-F238E27FC236}">
                <a16:creationId xmlns:a16="http://schemas.microsoft.com/office/drawing/2014/main" xmlns="" id="{1F39BAEB-9502-4243-9540-C1CE8B92E59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57665">
            <a:off x="9131453" y="2989958"/>
            <a:ext cx="431788" cy="360522"/>
          </a:xfrm>
          <a:prstGeom prst="rect">
            <a:avLst/>
          </a:prstGeom>
        </p:spPr>
      </p:pic>
      <p:pic>
        <p:nvPicPr>
          <p:cNvPr id="11" name="PA_图片 66">
            <a:extLst>
              <a:ext uri="{FF2B5EF4-FFF2-40B4-BE49-F238E27FC236}">
                <a16:creationId xmlns:a16="http://schemas.microsoft.com/office/drawing/2014/main" xmlns="" id="{35E5FF70-607D-49DA-920F-393EEB12EA5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60065">
            <a:off x="926497" y="1923660"/>
            <a:ext cx="321876" cy="268751"/>
          </a:xfrm>
          <a:prstGeom prst="rect">
            <a:avLst/>
          </a:prstGeom>
        </p:spPr>
      </p:pic>
      <p:pic>
        <p:nvPicPr>
          <p:cNvPr id="12" name="PA_图片 67">
            <a:extLst>
              <a:ext uri="{FF2B5EF4-FFF2-40B4-BE49-F238E27FC236}">
                <a16:creationId xmlns:a16="http://schemas.microsoft.com/office/drawing/2014/main" xmlns="" id="{8446D018-2AB2-4AB9-975C-62CD3564DBC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62681">
            <a:off x="7210158" y="1734655"/>
            <a:ext cx="530978" cy="4433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5EEE1D1-1BC0-4972-A75E-5A41A9B5F933}"/>
              </a:ext>
            </a:extLst>
          </p:cNvPr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4333" y="202629"/>
            <a:ext cx="3188230" cy="63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FEB8BEE-09E2-4B06-AC25-18828D4B2089}"/>
              </a:ext>
            </a:extLst>
          </p:cNvPr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875" y="202629"/>
            <a:ext cx="3188230" cy="63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B1E7D64-105F-4A01-AB8A-CD09E8A63E00}"/>
              </a:ext>
            </a:extLst>
          </p:cNvPr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111" y="202629"/>
            <a:ext cx="3188230" cy="63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3E87D32-BD93-4312-8F4F-9004C915175A}"/>
              </a:ext>
            </a:extLst>
          </p:cNvPr>
          <p:cNvPicPr>
            <a:picLocks/>
          </p:cNvPicPr>
          <p:nvPr>
            <p:custDataLst>
              <p:tags r:id="rId16"/>
            </p:custDataLst>
          </p:nvPr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737" y="164489"/>
            <a:ext cx="3188230" cy="63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283B0718-5655-488E-9508-AD44B007353D}"/>
              </a:ext>
            </a:extLst>
          </p:cNvPr>
          <p:cNvPicPr>
            <a:picLocks/>
          </p:cNvPicPr>
          <p:nvPr>
            <p:custDataLst>
              <p:tags r:id="rId17"/>
            </p:custDataLst>
          </p:nvPr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3412" y="202628"/>
            <a:ext cx="3188230" cy="63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E0F7B43C-ED7A-437D-9E61-EFC7399C0A9C}"/>
              </a:ext>
            </a:extLst>
          </p:cNvPr>
          <p:cNvPicPr>
            <a:picLocks/>
          </p:cNvPicPr>
          <p:nvPr>
            <p:custDataLst>
              <p:tags r:id="rId18"/>
            </p:custDataLst>
          </p:nvPr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215" y="164487"/>
            <a:ext cx="3188230" cy="63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C14E810-31C9-47DF-90F1-08208415BDB6}"/>
              </a:ext>
            </a:extLst>
          </p:cNvPr>
          <p:cNvPicPr>
            <a:picLocks/>
          </p:cNvPicPr>
          <p:nvPr>
            <p:custDataLst>
              <p:tags r:id="rId19"/>
            </p:custDataLst>
          </p:nvPr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757" y="240768"/>
            <a:ext cx="3188230" cy="63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937BD98-0CEA-4041-BF68-0C1F1D6A01C5}"/>
              </a:ext>
            </a:extLst>
          </p:cNvPr>
          <p:cNvPicPr>
            <a:picLocks/>
          </p:cNvPicPr>
          <p:nvPr>
            <p:custDataLst>
              <p:tags r:id="rId20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628" y="221698"/>
            <a:ext cx="3188230" cy="63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4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40000">
                                          <p:val>
                                            <p:strVal val="#ppt_x"/>
                                          </p:val>
                                        </p:tav>
                                        <p:tav tm="60312">
                                          <p:val>
                                            <p:strVal val="#ppt_x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0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02778 C 0.06458 0.01181 0.04766 0.09792 0.05143 0.20903 C 0.05508 0.31991 0.08698 0.51065 0.08945 0.6382 C 0.0918 0.76528 0.0707 0.90394 0.06576 0.97408 " pathEditMode="relative" rAng="0" ptsTypes="AAAA">
                                      <p:cBhvr additive="sum">
                                        <p:cTn id="5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00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0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02778 C 0.06458 0.0118 0.04766 0.09791 0.05143 0.20902 C 0.05508 0.3199 0.08698 0.51064 0.08945 0.63819 C 0.0918 0.76527 0.0707 0.90393 0.06576 0.97407 " pathEditMode="relative" rAng="0" ptsTypes="AAAA">
                                      <p:cBhvr additive="sum">
                                        <p:cTn id="5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0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0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8 -0.02778 C 0.06458 0.0118 0.04765 0.09792 0.05143 0.20903 C 0.05507 0.31991 0.08698 0.51065 0.08945 0.63819 C 0.09179 0.76528 0.0707 0.90393 0.06575 0.97407 " pathEditMode="relative" rAng="0" ptsTypes="AAAA">
                                      <p:cBhvr additive="sum">
                                        <p:cTn id="5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00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0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02777 C 0.06459 0.01181 0.04766 0.09792 0.05144 0.20903 C 0.05508 0.31991 0.08698 0.51065 0.08946 0.6382 C 0.0918 0.76528 0.07071 0.90394 0.06576 0.97408 " pathEditMode="relative" rAng="0" ptsTypes="AAAA">
                                      <p:cBhvr additive="sum">
                                        <p:cTn id="6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00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0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8 -0.02778 C 0.06458 0.0118 0.04765 0.09791 0.05143 0.20902 C 0.05507 0.3199 0.08698 0.51064 0.08945 0.63819 C 0.09179 0.76527 0.0707 0.90393 0.06575 0.97407 " pathEditMode="relative" rAng="0" ptsTypes="AAAA">
                                      <p:cBhvr additive="sum"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009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0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02778 C 0.06459 0.01181 0.04766 0.09792 0.05144 0.20903 C 0.05508 0.31991 0.08698 0.51065 0.08946 0.63819 C 0.0918 0.76528 0.07071 0.90394 0.06576 0.97407 " pathEditMode="relative" rAng="0" ptsTypes="AAAA">
                                      <p:cBhvr additive="sum">
                                        <p:cTn id="6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009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50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02778 C 0.06458 0.01181 0.04766 0.09792 0.05143 0.20903 C 0.05508 0.31991 0.08698 0.51065 0.08945 0.6382 C 0.0918 0.76528 0.0707 0.90394 0.06576 0.97408 " pathEditMode="relative" rAng="0" ptsTypes="AAAA">
                                      <p:cBhvr additive="sum">
                                        <p:cTn id="6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32F5E44-284F-40EC-B263-E323EA668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0184805"/>
      </p:ext>
    </p:extLst>
  </p:cSld>
  <p:clrMapOvr>
    <a:masterClrMapping/>
  </p:clrMapOvr>
  <p:transition spd="slow" advClick="0" advTm="2000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07B9A27-3A30-443E-8858-C9DE51A944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238745"/>
      </p:ext>
    </p:extLst>
  </p:cSld>
  <p:clrMapOvr>
    <a:masterClrMapping/>
  </p:clrMapOvr>
  <p:transition spd="slow" advClick="0" advTm="2000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630B882-A248-4BA4-999D-BCEE91D1C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327761"/>
      </p:ext>
    </p:extLst>
  </p:cSld>
  <p:clrMapOvr>
    <a:masterClrMapping/>
  </p:clrMapOvr>
  <p:transition spd="slow" advClick="0" advTm="2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332F64D-0778-404C-AD43-20F8852E680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909" y="-1"/>
            <a:ext cx="6150077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0A64A26-BDC9-409C-A488-BF195F95E34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909" y="-1"/>
            <a:ext cx="6150077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291AF38-20AA-4351-98F5-95EF4EE8C7A3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7" y="-1"/>
            <a:ext cx="14577961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17B970F-3191-4C08-B121-209280D52CF0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669" y="-1"/>
            <a:ext cx="4612558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DE91AD8-4A1E-4FDE-97DF-8DE282191FE1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8" y="-1"/>
            <a:ext cx="14577960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8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40352D1-CE23-4C91-BC35-8B300976022D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451670"/>
            <a:ext cx="10591799" cy="595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2672BC-B32B-434D-961A-1EBD462C61B1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451670"/>
            <a:ext cx="10933471" cy="595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D09D232-D480-4987-BEDA-5656B7E0545F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13" y="-1"/>
            <a:ext cx="10933471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F287852-6E1C-4A93-B7CF-EBC0FEDB4E4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28" y="451670"/>
            <a:ext cx="10933471" cy="595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7307D67-2993-468B-B8D8-CFC428D8157D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13" y="-1"/>
            <a:ext cx="10933471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9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D94D72C-7D5F-4D78-8DCB-BFC7934FBB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29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8CA986A-8BD9-4B62-9344-F2813C694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3705183"/>
      </p:ext>
    </p:extLst>
  </p:cSld>
  <p:clrMapOvr>
    <a:masterClrMapping/>
  </p:clrMapOvr>
  <p:transition spd="slow" advClick="0" advTm="2000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F6BA1B-DA52-4025-A84B-B65BAFD3C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63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PA-直接连接符 41">
            <a:extLst>
              <a:ext uri="{FF2B5EF4-FFF2-40B4-BE49-F238E27FC236}">
                <a16:creationId xmlns:a16="http://schemas.microsoft.com/office/drawing/2014/main" xmlns="" id="{2EF04328-1C72-40D9-87D8-8A6BD6350479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6370320" y="3772075"/>
            <a:ext cx="0" cy="4692074"/>
          </a:xfrm>
          <a:prstGeom prst="line">
            <a:avLst/>
          </a:prstGeom>
          <a:ln w="0">
            <a:solidFill>
              <a:schemeClr val="bg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C6BD72-AE83-4ABB-A872-0D9F774F92E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00" y="460867"/>
            <a:ext cx="10145200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62905F6-1186-44FF-9D23-333FDE68D9C6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00" y="460867"/>
            <a:ext cx="10145200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06AA1E7-B3C9-4445-BAEA-22D3B94C709D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00" y="460867"/>
            <a:ext cx="10145200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B602F68-C497-4C7D-B769-4D90007BE200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00" y="460867"/>
            <a:ext cx="10145200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B831B23-CE80-428D-AEEF-A6A5C26DA872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00" y="460867"/>
            <a:ext cx="10145200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A67A3C5-FAEF-4EAF-83C1-592046E1F1FF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00" y="460867"/>
            <a:ext cx="10145200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CBD758A-7D28-4CD4-8A96-0E0F7F42C1FE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74" y="460867"/>
            <a:ext cx="10141238" cy="60136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solidFill>
              <a:srgbClr val="F7F4E6"/>
            </a:solidFill>
          </a:ln>
          <a:scene3d>
            <a:camera prst="perspectiveRelaxed">
              <a:rot lat="20673599" lon="0" rev="0"/>
            </a:camera>
            <a:lightRig rig="threePt" dir="t"/>
          </a:scene3d>
        </p:spPr>
      </p:pic>
      <p:sp>
        <p:nvSpPr>
          <p:cNvPr id="31" name="PA_文本框 1">
            <a:extLst>
              <a:ext uri="{FF2B5EF4-FFF2-40B4-BE49-F238E27FC236}">
                <a16:creationId xmlns:a16="http://schemas.microsoft.com/office/drawing/2014/main" xmlns="" id="{1F649513-3799-4D88-BE66-91076BD1AA7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rot="16200000">
            <a:off x="3919181" y="2067997"/>
            <a:ext cx="4353636" cy="101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0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4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endParaRPr lang="zh-CN" altLang="en-US" sz="1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2" name="PA_文本框 1">
            <a:extLst>
              <a:ext uri="{FF2B5EF4-FFF2-40B4-BE49-F238E27FC236}">
                <a16:creationId xmlns:a16="http://schemas.microsoft.com/office/drawing/2014/main" xmlns="" id="{A78A16D5-B3EE-4A58-AA13-D43F5D8AC4D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 rot="16200000">
            <a:off x="3296713" y="2031221"/>
            <a:ext cx="4353636" cy="101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0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4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endParaRPr lang="zh-CN" altLang="en-US" sz="1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4.44444E-6 L 0 0.0002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4.44444E-6 L 0 -0.028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-0.02894 L 0 -0.06783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4.44444E-6 L 0 0.0002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4.44444E-6 L 0 -0.028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3" presetClass="path" presetSubtype="0" accel="10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-0.02894 L 0 -0.0678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6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4.44444E-6 L 0 0.0002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3" presetClass="pat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 4.44444E-6 L 0 -0.0289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4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3" presetClass="path" presetSubtype="0" accel="10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0 -0.02894 L 0 -0.0678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0 4.44444E-6 L 0 0.00023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3" presetClass="pat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 4.44444E-6 L 0 -0.028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6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3" presetClass="path" presetSubtype="0" accel="10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0 -0.02894 L 0 -0.06783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8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0 4.44444E-6 L 0 0.0002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3" presetClass="pat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0 4.44444E-6 L 0 -0.028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63" presetClass="path" presetSubtype="0" accel="10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0 -0.02894 L 0 -0.06783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4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0 4.44444E-6 L 0 0.00023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8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63" presetClass="path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0 4.44444E-6 L 0 -0.0289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9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3" presetClass="path" presetSubtype="0" accel="10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0 -0.02894 L 0 -0.06783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0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0 4.44444E-6 L 0 0.00023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 to="" calcmode="lin" valueType="num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257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835556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63" presetClass="pat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0 4.44444E-6 L 0 -0.0289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  <p:anim to="" calcmode="lin" valueType="num">
                                      <p:cBhvr>
                                        <p:cTn id="1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6321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.635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63" presetClass="path" presetSubtype="0" accel="10000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Motion origin="layout" path="M 0 -0.02894 L 0 -0.06783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  <p:anim to="" calcmode="lin" valueType="num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2105"/>
                                          </p:val>
                                        </p:tav>
                                        <p:tav tm="100000">
                                          <p:val>
                                            <p:strVal val="0.086650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355066"/>
                                          </p:val>
                                        </p:tav>
                                        <p:tav tm="100000">
                                          <p:val>
                                            <p:strVal val="0.0871169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6" dur="200" repeatDur="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8C0AB85-C038-46EE-84DE-C6BC370A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E74763E-0F6D-4159-BEDD-8BA1F83C2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89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8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62D4B37-DDD7-4F5D-A804-F830B9F9A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0"/>
            <a:ext cx="40576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B06341F-C779-47A8-81DB-0E93181DE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576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FE88187-6BCF-4BD1-803D-6151B5FA62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200" y="0"/>
            <a:ext cx="3733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1102396"/>
      </p:ext>
    </p:extLst>
  </p:cSld>
  <p:clrMapOvr>
    <a:masterClrMapping/>
  </p:clrMapOvr>
  <p:transition spd="slow" advClick="0" advTm="2000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90CAAD-61D3-4207-81EA-FBA9345B4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14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1F2120BF-C848-4E82-AC7F-B1ED272EA69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9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833" fill="hold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4*sin(2.5*pi*$)*(1-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0.5*#ppt_h+0.5*ppt_h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^2*#ppt_h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#ppt_h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1F2120BF-C848-4E82-AC7F-B1ED272EA69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70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24F1523-6E34-4AE8-B5F1-9B9FA1C9F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844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5B3464A2-417B-4A01-8AFE-514E26A03845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9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5*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734F565-A262-4CFE-B02A-2E5168926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6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EDB8D92-6E70-48A0-A4A1-240AF0B45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52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0D98E4A-DCC8-4592-B3C5-407AC0238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2985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AA42145-C1F1-44C0-B205-E85096FC2B1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12000" cy="63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85D23EA-5159-44F5-B591-DF7E6F5BF28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0"/>
            <a:ext cx="11652000" cy="63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55322D3-7506-4AFD-A6E0-0C80EF738182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0"/>
            <a:ext cx="10851900" cy="63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682820A-BC49-49F6-B7C1-8D189DA9C1CD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0"/>
            <a:ext cx="10851900" cy="63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A-椭圆 5">
            <a:extLst>
              <a:ext uri="{FF2B5EF4-FFF2-40B4-BE49-F238E27FC236}">
                <a16:creationId xmlns:a16="http://schemas.microsoft.com/office/drawing/2014/main" xmlns="" id="{BF8F2E5B-2493-47DB-BA8B-6F90580AECB3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491575" y="652417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PA-椭圆 6">
            <a:extLst>
              <a:ext uri="{FF2B5EF4-FFF2-40B4-BE49-F238E27FC236}">
                <a16:creationId xmlns:a16="http://schemas.microsoft.com/office/drawing/2014/main" xmlns="" id="{DFB66405-2BDA-4B6C-8F49-B389C361BD06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834525" y="6524170"/>
            <a:ext cx="180000" cy="18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PA-椭圆 7">
            <a:extLst>
              <a:ext uri="{FF2B5EF4-FFF2-40B4-BE49-F238E27FC236}">
                <a16:creationId xmlns:a16="http://schemas.microsoft.com/office/drawing/2014/main" xmlns="" id="{4F1381CA-9B3B-4A63-8193-B06D4ED8F18D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6177475" y="652417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PA-椭圆 8">
            <a:extLst>
              <a:ext uri="{FF2B5EF4-FFF2-40B4-BE49-F238E27FC236}">
                <a16:creationId xmlns:a16="http://schemas.microsoft.com/office/drawing/2014/main" xmlns="" id="{4FC2C56B-9345-4660-92BE-E96C5F58B257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>
          <a:xfrm>
            <a:off x="6520425" y="652417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7BE642D-01F6-4F05-8C4F-8BDEB83CB381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0"/>
            <a:ext cx="11292000" cy="639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4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from="(#ppt_h)" to="0" calcmode="lin" valueType="num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(#ppt_h)" calcmode="lin" valueType="num"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#ppt_h-ppt_h)/2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CB65533-23DF-4779-8D18-46983C4114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93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2A7E4F3-1DB4-4C2B-9BF0-D31E018484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0"/>
            <a:ext cx="50673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2CF62CE-E7CE-4A50-9F72-3D65B65F13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0"/>
            <a:ext cx="506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F7AFF3F-71D5-4025-BA70-02AC15238802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4" y="0"/>
            <a:ext cx="10933471" cy="820010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72DF04-20C5-4AC9-A75A-7FCE2E4516FD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4" y="0"/>
            <a:ext cx="10933471" cy="8200103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F906CD3-D3A6-4C5E-BF39-8B364CF83608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99" y="0"/>
            <a:ext cx="10929200" cy="8200103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BB63BC0-ECB1-481F-9BB7-1239C5F0047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4" y="0"/>
            <a:ext cx="10933471" cy="8200103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E74F9BA-0FD4-4F97-ABF2-B39F3F1AEDC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4" y="0"/>
            <a:ext cx="10933471" cy="8200103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7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entr" presetSubtype="0" fill="hold" nodeType="withEffect">
                                  <p:stCondLst>
                                    <p:cond delay="9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1F2120BF-C848-4E82-AC7F-B1ED272EA69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833" fill="hold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(1+0.4*sin(2.5*pi*$)*(1-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0.5*#ppt_h+0.5*ppt_h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$^2*#ppt_h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#ppt_h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B6BE206-D7CB-4100-A28A-5307D9D65A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93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69FA2A-5ACA-4D89-B379-FFEFDDF0CA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41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B6BE206-D7CB-4100-A28A-5307D9D65A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5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wipe/>
      </p:transition>
    </mc:Choice>
    <mc:Fallback xmlns="">
      <p:transition spd="slow" advClick="0" advTm="2000">
        <p:wip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5B3464A2-417B-4A01-8AFE-514E26A03845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-1"/>
            <a:ext cx="12192000" cy="6858002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88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(rand(4)-2)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DE8BCA9-A74B-48F6-A719-49E7FE7AE3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DE8BCA9-A74B-48F6-A719-49E7FE7AE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245" y="0"/>
            <a:ext cx="51455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4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DE8BCA9-A74B-48F6-A719-49E7FE7AE3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0"/>
            <a:ext cx="107823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37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83EC8E-5182-4303-95A2-34730FDF98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12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C92CFAED-F1E9-4357-8186-A7544EF299A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813341" y="-6755866"/>
            <a:ext cx="6695736" cy="13560616"/>
            <a:chOff x="12813341" y="-6755866"/>
            <a:chExt cx="6695736" cy="13560616"/>
          </a:xfrm>
        </p:grpSpPr>
        <p:pic>
          <p:nvPicPr>
            <p:cNvPr id="60" name="PA-图片 37">
              <a:extLst>
                <a:ext uri="{FF2B5EF4-FFF2-40B4-BE49-F238E27FC236}">
                  <a16:creationId xmlns:a16="http://schemas.microsoft.com/office/drawing/2014/main" xmlns="" id="{585B699E-19CE-4A9F-9C66-3F2124FCB509}"/>
                </a:ext>
              </a:extLst>
            </p:cNvPr>
            <p:cNvPicPr>
              <a:picLocks noChangeAspect="1"/>
            </p:cNvPicPr>
            <p:nvPr>
              <p:custDataLst>
                <p:tags r:id="rId62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4698" y="772504"/>
              <a:ext cx="6633023" cy="601727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01CEDC37-7A84-4903-9745-517F3C607722}"/>
                </a:ext>
              </a:extLst>
            </p:cNvPr>
            <p:cNvPicPr>
              <a:picLocks/>
            </p:cNvPicPr>
            <p:nvPr>
              <p:custDataLst>
                <p:tags r:id="rId63"/>
              </p:custDataLst>
            </p:nvPr>
          </p:nvPicPr>
          <p:blipFill>
            <a:blip r:embed="rId7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2134" y="1617727"/>
              <a:ext cx="5798616" cy="4348962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68" name="PA-辅助框">
              <a:extLst>
                <a:ext uri="{FF2B5EF4-FFF2-40B4-BE49-F238E27FC236}">
                  <a16:creationId xmlns:a16="http://schemas.microsoft.com/office/drawing/2014/main" xmlns="" id="{03A0451C-3192-40BE-97F9-C4A4672D6532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813341" y="-6755866"/>
              <a:ext cx="6695736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3" name="PA-图片 7">
              <a:extLst>
                <a:ext uri="{FF2B5EF4-FFF2-40B4-BE49-F238E27FC236}">
                  <a16:creationId xmlns:a16="http://schemas.microsoft.com/office/drawing/2014/main" xmlns="" id="{415F141C-44B5-419E-9C41-B1878E430FE1}"/>
                </a:ext>
              </a:extLst>
            </p:cNvPr>
            <p:cNvPicPr>
              <a:picLocks noChangeAspect="1"/>
            </p:cNvPicPr>
            <p:nvPr>
              <p:custDataLst>
                <p:tags r:id="rId65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68826" y="450781"/>
              <a:ext cx="342318" cy="484876"/>
            </a:xfrm>
            <a:prstGeom prst="rect">
              <a:avLst/>
            </a:prstGeom>
          </p:spPr>
        </p:pic>
        <p:pic>
          <p:nvPicPr>
            <p:cNvPr id="74" name="PA-图片 9">
              <a:extLst>
                <a:ext uri="{FF2B5EF4-FFF2-40B4-BE49-F238E27FC236}">
                  <a16:creationId xmlns:a16="http://schemas.microsoft.com/office/drawing/2014/main" xmlns="" id="{CF068328-34DA-4F3B-8FA8-872B49CC3B5D}"/>
                </a:ext>
              </a:extLst>
            </p:cNvPr>
            <p:cNvPicPr>
              <a:picLocks noChangeAspect="1"/>
            </p:cNvPicPr>
            <p:nvPr>
              <p:custDataLst>
                <p:tags r:id="rId66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97218" y="450781"/>
              <a:ext cx="342318" cy="484876"/>
            </a:xfrm>
            <a:prstGeom prst="rect">
              <a:avLst/>
            </a:prstGeom>
          </p:spPr>
        </p:pic>
        <p:pic>
          <p:nvPicPr>
            <p:cNvPr id="71" name="PA-图片 14">
              <a:extLst>
                <a:ext uri="{FF2B5EF4-FFF2-40B4-BE49-F238E27FC236}">
                  <a16:creationId xmlns:a16="http://schemas.microsoft.com/office/drawing/2014/main" xmlns="" id="{1CA96F4B-6490-4192-8B50-77A620D97F89}"/>
                </a:ext>
              </a:extLst>
            </p:cNvPr>
            <p:cNvPicPr>
              <a:picLocks/>
            </p:cNvPicPr>
            <p:nvPr>
              <p:custDataLst>
                <p:tags r:id="rId67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738509" y="-3140102"/>
              <a:ext cx="7200000" cy="25200"/>
            </a:xfrm>
            <a:prstGeom prst="rect">
              <a:avLst/>
            </a:prstGeom>
          </p:spPr>
        </p:pic>
        <p:pic>
          <p:nvPicPr>
            <p:cNvPr id="72" name="PA-图片 16">
              <a:extLst>
                <a:ext uri="{FF2B5EF4-FFF2-40B4-BE49-F238E27FC236}">
                  <a16:creationId xmlns:a16="http://schemas.microsoft.com/office/drawing/2014/main" xmlns="" id="{EA0CD47E-C65C-4C58-A4F7-E2AB51568318}"/>
                </a:ext>
              </a:extLst>
            </p:cNvPr>
            <p:cNvPicPr>
              <a:picLocks/>
            </p:cNvPicPr>
            <p:nvPr>
              <p:custDataLst>
                <p:tags r:id="rId68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4260439" y="-3140102"/>
              <a:ext cx="7200000" cy="25200"/>
            </a:xfrm>
            <a:prstGeom prst="rect">
              <a:avLst/>
            </a:prstGeom>
          </p:spPr>
        </p:pic>
      </p:grpSp>
      <p:sp>
        <p:nvSpPr>
          <p:cNvPr id="3" name="PA-矩形 2">
            <a:extLst>
              <a:ext uri="{FF2B5EF4-FFF2-40B4-BE49-F238E27FC236}">
                <a16:creationId xmlns:a16="http://schemas.microsoft.com/office/drawing/2014/main" xmlns="" id="{FBF24BBA-7C73-4064-9197-A4CC02D69EA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1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PA_文本框 1">
            <a:extLst>
              <a:ext uri="{FF2B5EF4-FFF2-40B4-BE49-F238E27FC236}">
                <a16:creationId xmlns:a16="http://schemas.microsoft.com/office/drawing/2014/main" xmlns="" id="{1F2205BF-0178-463E-BB58-40419EBAD89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16200000">
            <a:off x="3919181" y="2067997"/>
            <a:ext cx="4353636" cy="101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0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4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endParaRPr lang="zh-CN" altLang="en-US" sz="1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793F965-21AB-436B-BBE9-501A9BF83AF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2680012" y="-6913027"/>
            <a:ext cx="6695736" cy="13560616"/>
            <a:chOff x="12680012" y="-6913027"/>
            <a:chExt cx="6695736" cy="13560616"/>
          </a:xfrm>
        </p:grpSpPr>
        <p:pic>
          <p:nvPicPr>
            <p:cNvPr id="38" name="PA-图片 37">
              <a:extLst>
                <a:ext uri="{FF2B5EF4-FFF2-40B4-BE49-F238E27FC236}">
                  <a16:creationId xmlns:a16="http://schemas.microsoft.com/office/drawing/2014/main" xmlns="" id="{891B4975-0D91-4FC0-BF27-D6E615F02142}"/>
                </a:ext>
              </a:extLst>
            </p:cNvPr>
            <p:cNvPicPr>
              <a:picLocks noChangeAspect="1"/>
            </p:cNvPicPr>
            <p:nvPr>
              <p:custDataLst>
                <p:tags r:id="rId55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11369" y="615343"/>
              <a:ext cx="6633023" cy="60172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C7B0DB22-521B-45FB-8F0C-E2083C33D5FB}"/>
                </a:ext>
              </a:extLst>
            </p:cNvPr>
            <p:cNvPicPr>
              <a:picLocks/>
            </p:cNvPicPr>
            <p:nvPr>
              <p:custDataLst>
                <p:tags r:id="rId56"/>
              </p:custDataLst>
            </p:nvPr>
          </p:nvPicPr>
          <p:blipFill>
            <a:blip r:embed="rId7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08481" y="1458487"/>
              <a:ext cx="5638800" cy="4229100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40" name="PA-辅助框">
              <a:extLst>
                <a:ext uri="{FF2B5EF4-FFF2-40B4-BE49-F238E27FC236}">
                  <a16:creationId xmlns:a16="http://schemas.microsoft.com/office/drawing/2014/main" xmlns="" id="{1791921D-1A49-4E31-B812-0255B783344D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2680012" y="-6913027"/>
              <a:ext cx="6695736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PA-图片 7">
              <a:extLst>
                <a:ext uri="{FF2B5EF4-FFF2-40B4-BE49-F238E27FC236}">
                  <a16:creationId xmlns:a16="http://schemas.microsoft.com/office/drawing/2014/main" xmlns="" id="{495A7C6F-B3EA-4DD3-942F-4D4420CFF8C7}"/>
                </a:ext>
              </a:extLst>
            </p:cNvPr>
            <p:cNvPicPr>
              <a:picLocks noChangeAspect="1"/>
            </p:cNvPicPr>
            <p:nvPr>
              <p:custDataLst>
                <p:tags r:id="rId58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5497" y="293620"/>
              <a:ext cx="342318" cy="484876"/>
            </a:xfrm>
            <a:prstGeom prst="rect">
              <a:avLst/>
            </a:prstGeom>
          </p:spPr>
        </p:pic>
        <p:pic>
          <p:nvPicPr>
            <p:cNvPr id="46" name="PA-图片 9">
              <a:extLst>
                <a:ext uri="{FF2B5EF4-FFF2-40B4-BE49-F238E27FC236}">
                  <a16:creationId xmlns:a16="http://schemas.microsoft.com/office/drawing/2014/main" xmlns="" id="{3995104D-21E4-4367-9882-A10C055BAB24}"/>
                </a:ext>
              </a:extLst>
            </p:cNvPr>
            <p:cNvPicPr>
              <a:picLocks noChangeAspect="1"/>
            </p:cNvPicPr>
            <p:nvPr>
              <p:custDataLst>
                <p:tags r:id="rId59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63889" y="293620"/>
              <a:ext cx="342318" cy="484876"/>
            </a:xfrm>
            <a:prstGeom prst="rect">
              <a:avLst/>
            </a:prstGeom>
          </p:spPr>
        </p:pic>
        <p:pic>
          <p:nvPicPr>
            <p:cNvPr id="43" name="PA-图片 14">
              <a:extLst>
                <a:ext uri="{FF2B5EF4-FFF2-40B4-BE49-F238E27FC236}">
                  <a16:creationId xmlns:a16="http://schemas.microsoft.com/office/drawing/2014/main" xmlns="" id="{9F6BBAA5-002F-44F1-BCA8-138BB1B95BB8}"/>
                </a:ext>
              </a:extLst>
            </p:cNvPr>
            <p:cNvPicPr>
              <a:picLocks/>
            </p:cNvPicPr>
            <p:nvPr>
              <p:custDataLst>
                <p:tags r:id="rId60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605180" y="-3297263"/>
              <a:ext cx="7200000" cy="25200"/>
            </a:xfrm>
            <a:prstGeom prst="rect">
              <a:avLst/>
            </a:prstGeom>
          </p:spPr>
        </p:pic>
        <p:pic>
          <p:nvPicPr>
            <p:cNvPr id="44" name="PA-图片 16">
              <a:extLst>
                <a:ext uri="{FF2B5EF4-FFF2-40B4-BE49-F238E27FC236}">
                  <a16:creationId xmlns:a16="http://schemas.microsoft.com/office/drawing/2014/main" xmlns="" id="{73C293B5-7455-4FA6-84F3-72FE1D840657}"/>
                </a:ext>
              </a:extLst>
            </p:cNvPr>
            <p:cNvPicPr>
              <a:picLocks/>
            </p:cNvPicPr>
            <p:nvPr>
              <p:custDataLst>
                <p:tags r:id="rId61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4127110" y="-3297263"/>
              <a:ext cx="7200000" cy="252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2DEFC8F3-05B8-4F4E-B4F8-A221D2E3FFFD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280160" y="-7136370"/>
            <a:ext cx="9631680" cy="13560616"/>
            <a:chOff x="1280160" y="-7136370"/>
            <a:chExt cx="9631680" cy="13560616"/>
          </a:xfrm>
        </p:grpSpPr>
        <p:pic>
          <p:nvPicPr>
            <p:cNvPr id="36" name="PA-图片 26">
              <a:extLst>
                <a:ext uri="{FF2B5EF4-FFF2-40B4-BE49-F238E27FC236}">
                  <a16:creationId xmlns:a16="http://schemas.microsoft.com/office/drawing/2014/main" xmlns="" id="{CD9F9E95-9001-4A0E-9129-A75B5A7D5E48}"/>
                </a:ext>
              </a:extLst>
            </p:cNvPr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9539" y="392000"/>
              <a:ext cx="9612924" cy="6017274"/>
            </a:xfrm>
            <a:prstGeom prst="rect">
              <a:avLst/>
            </a:prstGeom>
          </p:spPr>
        </p:pic>
        <p:sp>
          <p:nvSpPr>
            <p:cNvPr id="51" name="PA-辅助框">
              <a:extLst>
                <a:ext uri="{FF2B5EF4-FFF2-40B4-BE49-F238E27FC236}">
                  <a16:creationId xmlns:a16="http://schemas.microsoft.com/office/drawing/2014/main" xmlns="" id="{FC6F3ED4-369E-4AE4-AC98-442CB9ED6F0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80160" y="-7136370"/>
              <a:ext cx="9631680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7" name="PA-图片 14">
              <a:extLst>
                <a:ext uri="{FF2B5EF4-FFF2-40B4-BE49-F238E27FC236}">
                  <a16:creationId xmlns:a16="http://schemas.microsoft.com/office/drawing/2014/main" xmlns="" id="{F8FC034B-C3E5-4604-9289-2ED2B85167BC}"/>
                </a:ext>
              </a:extLst>
            </p:cNvPr>
            <p:cNvPicPr>
              <a:picLocks/>
            </p:cNvPicPr>
            <p:nvPr>
              <p:custDataLst>
                <p:tags r:id="rId50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73300" y="-3520606"/>
              <a:ext cx="7200000" cy="25200"/>
            </a:xfrm>
            <a:prstGeom prst="rect">
              <a:avLst/>
            </a:prstGeom>
          </p:spPr>
        </p:pic>
        <p:pic>
          <p:nvPicPr>
            <p:cNvPr id="58" name="PA-图片 16">
              <a:extLst>
                <a:ext uri="{FF2B5EF4-FFF2-40B4-BE49-F238E27FC236}">
                  <a16:creationId xmlns:a16="http://schemas.microsoft.com/office/drawing/2014/main" xmlns="" id="{5F711B64-38C5-4C58-A6FE-84DC74F88C8D}"/>
                </a:ext>
              </a:extLst>
            </p:cNvPr>
            <p:cNvPicPr>
              <a:picLocks/>
            </p:cNvPicPr>
            <p:nvPr>
              <p:custDataLst>
                <p:tags r:id="rId51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195230" y="-3520606"/>
              <a:ext cx="7200000" cy="25200"/>
            </a:xfrm>
            <a:prstGeom prst="rect">
              <a:avLst/>
            </a:prstGeom>
          </p:spPr>
        </p:pic>
        <p:pic>
          <p:nvPicPr>
            <p:cNvPr id="55" name="PA-图片 7">
              <a:extLst>
                <a:ext uri="{FF2B5EF4-FFF2-40B4-BE49-F238E27FC236}">
                  <a16:creationId xmlns:a16="http://schemas.microsoft.com/office/drawing/2014/main" xmlns="" id="{2CC43074-57DF-4A62-B283-6923D23D5471}"/>
                </a:ext>
              </a:extLst>
            </p:cNvPr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3617" y="70277"/>
              <a:ext cx="342318" cy="484876"/>
            </a:xfrm>
            <a:prstGeom prst="rect">
              <a:avLst/>
            </a:prstGeom>
          </p:spPr>
        </p:pic>
        <p:pic>
          <p:nvPicPr>
            <p:cNvPr id="56" name="PA-图片 9">
              <a:extLst>
                <a:ext uri="{FF2B5EF4-FFF2-40B4-BE49-F238E27FC236}">
                  <a16:creationId xmlns:a16="http://schemas.microsoft.com/office/drawing/2014/main" xmlns="" id="{5E08C9BA-21AF-4537-9B53-C69A2B3A626D}"/>
                </a:ext>
              </a:extLst>
            </p:cNvPr>
            <p:cNvPicPr>
              <a:picLocks noChangeAspect="1"/>
            </p:cNvPicPr>
            <p:nvPr>
              <p:custDataLst>
                <p:tags r:id="rId53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2009" y="70277"/>
              <a:ext cx="342318" cy="48487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04F2BD76-CE8B-43B2-86F5-267291E8F8F5}"/>
                </a:ext>
              </a:extLst>
            </p:cNvPr>
            <p:cNvPicPr>
              <a:picLocks/>
            </p:cNvPicPr>
            <p:nvPr>
              <p:custDataLst>
                <p:tags r:id="rId54"/>
              </p:custDataLst>
            </p:nvPr>
          </p:nvPicPr>
          <p:blipFill>
            <a:blip r:embed="rId7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991" y="894147"/>
              <a:ext cx="6683973" cy="5012980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376CA4BF-94AF-4A24-859D-3F9EBEFBC26E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520167" y="-7099594"/>
            <a:ext cx="9378462" cy="13560616"/>
            <a:chOff x="1520167" y="-7099594"/>
            <a:chExt cx="9378462" cy="13560616"/>
          </a:xfrm>
        </p:grpSpPr>
        <p:pic>
          <p:nvPicPr>
            <p:cNvPr id="62" name="PA-图片 37">
              <a:extLst>
                <a:ext uri="{FF2B5EF4-FFF2-40B4-BE49-F238E27FC236}">
                  <a16:creationId xmlns:a16="http://schemas.microsoft.com/office/drawing/2014/main" xmlns="" id="{829AB763-88DF-4551-93F3-2FE91226085C}"/>
                </a:ext>
              </a:extLst>
            </p:cNvPr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4088" y="428776"/>
              <a:ext cx="9290622" cy="6017274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902A4723-5E66-4E4A-B1BD-45901AA93CA9}"/>
                </a:ext>
              </a:extLst>
            </p:cNvPr>
            <p:cNvPicPr>
              <a:picLocks/>
            </p:cNvPicPr>
            <p:nvPr>
              <p:custDataLst>
                <p:tags r:id="rId42"/>
              </p:custDataLst>
            </p:nvPr>
          </p:nvPicPr>
          <p:blipFill>
            <a:blip r:embed="rId7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6635" y="890216"/>
              <a:ext cx="6792526" cy="50943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64" name="PA-辅助框">
              <a:extLst>
                <a:ext uri="{FF2B5EF4-FFF2-40B4-BE49-F238E27FC236}">
                  <a16:creationId xmlns:a16="http://schemas.microsoft.com/office/drawing/2014/main" xmlns="" id="{D2EF2A9D-1AB1-4F70-9D84-334681217C4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520167" y="-7099594"/>
              <a:ext cx="9378462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0" name="PA-图片 7">
              <a:extLst>
                <a:ext uri="{FF2B5EF4-FFF2-40B4-BE49-F238E27FC236}">
                  <a16:creationId xmlns:a16="http://schemas.microsoft.com/office/drawing/2014/main" xmlns="" id="{D17DE34B-7880-47A5-8842-301124529D07}"/>
                </a:ext>
              </a:extLst>
            </p:cNvPr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7015" y="107053"/>
              <a:ext cx="342318" cy="484876"/>
            </a:xfrm>
            <a:prstGeom prst="rect">
              <a:avLst/>
            </a:prstGeom>
          </p:spPr>
        </p:pic>
        <p:pic>
          <p:nvPicPr>
            <p:cNvPr id="61" name="PA-图片 9">
              <a:extLst>
                <a:ext uri="{FF2B5EF4-FFF2-40B4-BE49-F238E27FC236}">
                  <a16:creationId xmlns:a16="http://schemas.microsoft.com/office/drawing/2014/main" xmlns="" id="{0EB1B35B-8B6C-4B81-AFA2-7AD316F6417E}"/>
                </a:ext>
              </a:extLst>
            </p:cNvPr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407" y="107053"/>
              <a:ext cx="342318" cy="484876"/>
            </a:xfrm>
            <a:prstGeom prst="rect">
              <a:avLst/>
            </a:prstGeom>
          </p:spPr>
        </p:pic>
        <p:pic>
          <p:nvPicPr>
            <p:cNvPr id="48" name="PA-图片 14">
              <a:extLst>
                <a:ext uri="{FF2B5EF4-FFF2-40B4-BE49-F238E27FC236}">
                  <a16:creationId xmlns:a16="http://schemas.microsoft.com/office/drawing/2014/main" xmlns="" id="{830AE43E-4F43-4D3B-B667-846EA13AACA6}"/>
                </a:ext>
              </a:extLst>
            </p:cNvPr>
            <p:cNvPicPr>
              <a:picLocks/>
            </p:cNvPicPr>
            <p:nvPr>
              <p:custDataLst>
                <p:tags r:id="rId46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86698" y="-3483830"/>
              <a:ext cx="7200000" cy="25200"/>
            </a:xfrm>
            <a:prstGeom prst="rect">
              <a:avLst/>
            </a:prstGeom>
          </p:spPr>
        </p:pic>
        <p:pic>
          <p:nvPicPr>
            <p:cNvPr id="49" name="PA-图片 16">
              <a:extLst>
                <a:ext uri="{FF2B5EF4-FFF2-40B4-BE49-F238E27FC236}">
                  <a16:creationId xmlns:a16="http://schemas.microsoft.com/office/drawing/2014/main" xmlns="" id="{68E01183-3A87-40B2-8D57-3520E800D1AC}"/>
                </a:ext>
              </a:extLst>
            </p:cNvPr>
            <p:cNvPicPr>
              <a:picLocks/>
            </p:cNvPicPr>
            <p:nvPr>
              <p:custDataLst>
                <p:tags r:id="rId47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308628" y="-3483830"/>
              <a:ext cx="7200000" cy="2520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476A210E-FAE2-4AAA-8AE3-C78B761925EE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289537" y="-7155976"/>
            <a:ext cx="9378462" cy="13560616"/>
            <a:chOff x="1289537" y="-7155976"/>
            <a:chExt cx="9378462" cy="13560616"/>
          </a:xfrm>
        </p:grpSpPr>
        <p:pic>
          <p:nvPicPr>
            <p:cNvPr id="81" name="PA-图片 37">
              <a:extLst>
                <a:ext uri="{FF2B5EF4-FFF2-40B4-BE49-F238E27FC236}">
                  <a16:creationId xmlns:a16="http://schemas.microsoft.com/office/drawing/2014/main" xmlns="" id="{683ED59B-F51D-4637-AD0A-8BBF2D7B66D3}"/>
                </a:ext>
              </a:extLst>
            </p:cNvPr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3458" y="372394"/>
              <a:ext cx="9290622" cy="601727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C6F32275-0BA2-4308-941F-80CCA1E4222F}"/>
                </a:ext>
              </a:extLst>
            </p:cNvPr>
            <p:cNvPicPr>
              <a:picLocks/>
            </p:cNvPicPr>
            <p:nvPr>
              <p:custDataLst>
                <p:tags r:id="rId35"/>
              </p:custDataLst>
            </p:nvPr>
          </p:nvPicPr>
          <p:blipFill>
            <a:blip r:embed="rId7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7889" y="833834"/>
              <a:ext cx="6673427" cy="5005070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83" name="PA-辅助框">
              <a:extLst>
                <a:ext uri="{FF2B5EF4-FFF2-40B4-BE49-F238E27FC236}">
                  <a16:creationId xmlns:a16="http://schemas.microsoft.com/office/drawing/2014/main" xmlns="" id="{63C7E8A2-BEBF-4359-A3CA-C37C2BAE007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289537" y="-7155976"/>
              <a:ext cx="9378462" cy="135606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0000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9" name="PA-图片 7">
              <a:extLst>
                <a:ext uri="{FF2B5EF4-FFF2-40B4-BE49-F238E27FC236}">
                  <a16:creationId xmlns:a16="http://schemas.microsoft.com/office/drawing/2014/main" xmlns="" id="{DE4EE381-9255-47F9-9D46-C3A3CC88BF35}"/>
                </a:ext>
              </a:extLst>
            </p:cNvPr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6385" y="50671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0" name="PA-图片 9">
              <a:extLst>
                <a:ext uri="{FF2B5EF4-FFF2-40B4-BE49-F238E27FC236}">
                  <a16:creationId xmlns:a16="http://schemas.microsoft.com/office/drawing/2014/main" xmlns="" id="{E01C9CD2-2C3F-4350-9FCE-1C68F040B0D3}"/>
                </a:ext>
              </a:extLst>
            </p:cNvPr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4777" y="50671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77" name="PA-图片 14">
              <a:extLst>
                <a:ext uri="{FF2B5EF4-FFF2-40B4-BE49-F238E27FC236}">
                  <a16:creationId xmlns:a16="http://schemas.microsoft.com/office/drawing/2014/main" xmlns="" id="{0E9269EC-F372-4D65-B46E-A84A6850D22D}"/>
                </a:ext>
              </a:extLst>
            </p:cNvPr>
            <p:cNvPicPr>
              <a:picLocks/>
            </p:cNvPicPr>
            <p:nvPr>
              <p:custDataLst>
                <p:tags r:id="rId39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56068" y="-3540212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78" name="PA-图片 16">
              <a:extLst>
                <a:ext uri="{FF2B5EF4-FFF2-40B4-BE49-F238E27FC236}">
                  <a16:creationId xmlns:a16="http://schemas.microsoft.com/office/drawing/2014/main" xmlns="" id="{8FC9834F-5C23-40FE-9A37-64031BA8D073}"/>
                </a:ext>
              </a:extLst>
            </p:cNvPr>
            <p:cNvPicPr>
              <a:picLocks/>
            </p:cNvPicPr>
            <p:nvPr>
              <p:custDataLst>
                <p:tags r:id="rId40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077998" y="-3540212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4B2ADC6A-B722-4066-8F91-95760ECD0A33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476246" y="-7173146"/>
            <a:ext cx="9378462" cy="13560616"/>
            <a:chOff x="1476246" y="-7173146"/>
            <a:chExt cx="9378462" cy="13560616"/>
          </a:xfrm>
        </p:grpSpPr>
        <p:pic>
          <p:nvPicPr>
            <p:cNvPr id="92" name="PA-图片 37">
              <a:extLst>
                <a:ext uri="{FF2B5EF4-FFF2-40B4-BE49-F238E27FC236}">
                  <a16:creationId xmlns:a16="http://schemas.microsoft.com/office/drawing/2014/main" xmlns="" id="{41D94FA2-8824-4607-A950-CA44500BAA23}"/>
                </a:ext>
              </a:extLst>
            </p:cNvPr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0167" y="355224"/>
              <a:ext cx="9290622" cy="601727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EDFCD625-072B-4C3B-BE23-EE933B14C8B4}"/>
                </a:ext>
              </a:extLst>
            </p:cNvPr>
            <p:cNvPicPr>
              <a:picLocks/>
            </p:cNvPicPr>
            <p:nvPr>
              <p:custDataLst>
                <p:tags r:id="rId28"/>
              </p:custDataLst>
            </p:nvPr>
          </p:nvPicPr>
          <p:blipFill>
            <a:blip r:embed="rId7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2808" y="816664"/>
              <a:ext cx="6792526" cy="50943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94" name="PA-辅助框">
              <a:extLst>
                <a:ext uri="{FF2B5EF4-FFF2-40B4-BE49-F238E27FC236}">
                  <a16:creationId xmlns:a16="http://schemas.microsoft.com/office/drawing/2014/main" xmlns="" id="{EBBBE4CF-2D51-4B20-8BD0-84B8ABFA14D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476246" y="-7173146"/>
              <a:ext cx="9378462" cy="135606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0000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0" name="PA-图片 7">
              <a:extLst>
                <a:ext uri="{FF2B5EF4-FFF2-40B4-BE49-F238E27FC236}">
                  <a16:creationId xmlns:a16="http://schemas.microsoft.com/office/drawing/2014/main" xmlns="" id="{ECB83D57-5AAA-4B3F-BD27-9D52B8D44E94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094" y="33501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91" name="PA-图片 9">
              <a:extLst>
                <a:ext uri="{FF2B5EF4-FFF2-40B4-BE49-F238E27FC236}">
                  <a16:creationId xmlns:a16="http://schemas.microsoft.com/office/drawing/2014/main" xmlns="" id="{1A9C356E-697C-4276-8857-5FD8F4B4E784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1486" y="33501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8" name="PA-图片 14">
              <a:extLst>
                <a:ext uri="{FF2B5EF4-FFF2-40B4-BE49-F238E27FC236}">
                  <a16:creationId xmlns:a16="http://schemas.microsoft.com/office/drawing/2014/main" xmlns="" id="{FC205AC6-FF20-465F-9748-8825EFC9B87A}"/>
                </a:ext>
              </a:extLst>
            </p:cNvPr>
            <p:cNvPicPr>
              <a:picLocks/>
            </p:cNvPicPr>
            <p:nvPr>
              <p:custDataLst>
                <p:tags r:id="rId32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42777" y="-3557382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89" name="PA-图片 16">
              <a:extLst>
                <a:ext uri="{FF2B5EF4-FFF2-40B4-BE49-F238E27FC236}">
                  <a16:creationId xmlns:a16="http://schemas.microsoft.com/office/drawing/2014/main" xmlns="" id="{5F43F4EE-9A44-4F89-B606-CD64B1F23085}"/>
                </a:ext>
              </a:extLst>
            </p:cNvPr>
            <p:cNvPicPr>
              <a:picLocks/>
            </p:cNvPicPr>
            <p:nvPr>
              <p:custDataLst>
                <p:tags r:id="rId33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264707" y="-3557382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CC1D63F0-8970-4F28-8462-12155EE50F83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-6788999" y="-7136370"/>
            <a:ext cx="6695736" cy="13560616"/>
            <a:chOff x="-6788999" y="-7136370"/>
            <a:chExt cx="6695736" cy="13560616"/>
          </a:xfrm>
        </p:grpSpPr>
        <p:pic>
          <p:nvPicPr>
            <p:cNvPr id="96" name="PA-图片 29">
              <a:extLst>
                <a:ext uri="{FF2B5EF4-FFF2-40B4-BE49-F238E27FC236}">
                  <a16:creationId xmlns:a16="http://schemas.microsoft.com/office/drawing/2014/main" xmlns="" id="{29B5CF66-B70C-48B0-A905-C89D0C6BB5B7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57642" y="392000"/>
              <a:ext cx="6633023" cy="601727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48462633-61AC-43E0-B0FC-805171DB13B0}"/>
                </a:ext>
              </a:extLst>
            </p:cNvPr>
            <p:cNvPicPr>
              <a:picLocks/>
            </p:cNvPicPr>
            <p:nvPr>
              <p:custDataLst>
                <p:tags r:id="rId21"/>
              </p:custDataLst>
            </p:nvPr>
          </p:nvPicPr>
          <p:blipFill>
            <a:blip r:embed="rId8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260531" y="1238510"/>
              <a:ext cx="5638800" cy="4229100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>
              <a:noFill/>
            </a:ln>
          </p:spPr>
        </p:pic>
        <p:sp>
          <p:nvSpPr>
            <p:cNvPr id="98" name="PA-辅助框">
              <a:extLst>
                <a:ext uri="{FF2B5EF4-FFF2-40B4-BE49-F238E27FC236}">
                  <a16:creationId xmlns:a16="http://schemas.microsoft.com/office/drawing/2014/main" xmlns="" id="{8D0C383A-4F28-4253-A0A5-CB7AAA720DA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-6788999" y="-7136370"/>
              <a:ext cx="6695736" cy="1356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PA-图片 7">
              <a:extLst>
                <a:ext uri="{FF2B5EF4-FFF2-40B4-BE49-F238E27FC236}">
                  <a16:creationId xmlns:a16="http://schemas.microsoft.com/office/drawing/2014/main" xmlns="" id="{7CD79D7B-072A-426C-B492-F94F4E989EEA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433514" y="70277"/>
              <a:ext cx="342318" cy="484876"/>
            </a:xfrm>
            <a:prstGeom prst="rect">
              <a:avLst/>
            </a:prstGeom>
          </p:spPr>
        </p:pic>
        <p:pic>
          <p:nvPicPr>
            <p:cNvPr id="104" name="PA-图片 9">
              <a:extLst>
                <a:ext uri="{FF2B5EF4-FFF2-40B4-BE49-F238E27FC236}">
                  <a16:creationId xmlns:a16="http://schemas.microsoft.com/office/drawing/2014/main" xmlns="" id="{E8038B5B-CBCA-42CD-8660-BE0E20FB6808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05122" y="70277"/>
              <a:ext cx="342318" cy="484876"/>
            </a:xfrm>
            <a:prstGeom prst="rect">
              <a:avLst/>
            </a:prstGeom>
          </p:spPr>
        </p:pic>
        <p:pic>
          <p:nvPicPr>
            <p:cNvPr id="101" name="PA-图片 14">
              <a:extLst>
                <a:ext uri="{FF2B5EF4-FFF2-40B4-BE49-F238E27FC236}">
                  <a16:creationId xmlns:a16="http://schemas.microsoft.com/office/drawing/2014/main" xmlns="" id="{04E0010C-6931-4EF8-932D-4165CC6A1F4D}"/>
                </a:ext>
              </a:extLst>
            </p:cNvPr>
            <p:cNvPicPr>
              <a:picLocks/>
            </p:cNvPicPr>
            <p:nvPr>
              <p:custDataLst>
                <p:tags r:id="rId25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8863831" y="-3520606"/>
              <a:ext cx="7200000" cy="25200"/>
            </a:xfrm>
            <a:prstGeom prst="rect">
              <a:avLst/>
            </a:prstGeom>
          </p:spPr>
        </p:pic>
        <p:pic>
          <p:nvPicPr>
            <p:cNvPr id="102" name="PA-图片 16">
              <a:extLst>
                <a:ext uri="{FF2B5EF4-FFF2-40B4-BE49-F238E27FC236}">
                  <a16:creationId xmlns:a16="http://schemas.microsoft.com/office/drawing/2014/main" xmlns="" id="{ED4B76C4-8ADB-4CBD-9C84-25F5CA7D612E}"/>
                </a:ext>
              </a:extLst>
            </p:cNvPr>
            <p:cNvPicPr>
              <a:picLocks/>
            </p:cNvPicPr>
            <p:nvPr>
              <p:custDataLst>
                <p:tags r:id="rId26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341901" y="-3520606"/>
              <a:ext cx="7200000" cy="25200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48B4521D-066E-4664-954E-5B93EF6C5B88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-9445534" y="-6830163"/>
            <a:ext cx="9378462" cy="13560616"/>
            <a:chOff x="-9445534" y="-6830163"/>
            <a:chExt cx="9378462" cy="13560616"/>
          </a:xfrm>
        </p:grpSpPr>
        <p:pic>
          <p:nvPicPr>
            <p:cNvPr id="113" name="PA-图片 37">
              <a:extLst>
                <a:ext uri="{FF2B5EF4-FFF2-40B4-BE49-F238E27FC236}">
                  <a16:creationId xmlns:a16="http://schemas.microsoft.com/office/drawing/2014/main" xmlns="" id="{C8F32013-428D-4BE3-9E51-B85D59D05335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401613" y="698207"/>
              <a:ext cx="9290622" cy="6017274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xmlns="" id="{2425CDC2-A078-4D14-BD88-5F5E1DA7FEE1}"/>
                </a:ext>
              </a:extLst>
            </p:cNvPr>
            <p:cNvPicPr>
              <a:picLocks/>
            </p:cNvPicPr>
            <p:nvPr>
              <p:custDataLst>
                <p:tags r:id="rId14"/>
              </p:custDataLst>
            </p:nvPr>
          </p:nvPicPr>
          <p:blipFill>
            <a:blip r:embed="rId8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178386" y="1159647"/>
              <a:ext cx="6792526" cy="50943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5080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115" name="PA-辅助框">
              <a:extLst>
                <a:ext uri="{FF2B5EF4-FFF2-40B4-BE49-F238E27FC236}">
                  <a16:creationId xmlns:a16="http://schemas.microsoft.com/office/drawing/2014/main" xmlns="" id="{5B5A9BCF-8CAB-4C62-BBF4-5D6A75B9D47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-9445534" y="-6830163"/>
              <a:ext cx="9378462" cy="135606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0000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" name="PA-图片 7">
              <a:extLst>
                <a:ext uri="{FF2B5EF4-FFF2-40B4-BE49-F238E27FC236}">
                  <a16:creationId xmlns:a16="http://schemas.microsoft.com/office/drawing/2014/main" xmlns="" id="{320343FA-3EA5-43B8-A800-38B2AA374D96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48686" y="376484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12" name="PA-图片 9">
              <a:extLst>
                <a:ext uri="{FF2B5EF4-FFF2-40B4-BE49-F238E27FC236}">
                  <a16:creationId xmlns:a16="http://schemas.microsoft.com/office/drawing/2014/main" xmlns="" id="{8B267C79-6035-4D5E-9ABA-0EB3BBF8F4A8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72" cstate="email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220294" y="376484"/>
              <a:ext cx="342318" cy="484876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09" name="PA-图片 14">
              <a:extLst>
                <a:ext uri="{FF2B5EF4-FFF2-40B4-BE49-F238E27FC236}">
                  <a16:creationId xmlns:a16="http://schemas.microsoft.com/office/drawing/2014/main" xmlns="" id="{E3A9A580-51FA-48D5-A36F-C469F450491A}"/>
                </a:ext>
              </a:extLst>
            </p:cNvPr>
            <p:cNvPicPr>
              <a:picLocks/>
            </p:cNvPicPr>
            <p:nvPr>
              <p:custDataLst>
                <p:tags r:id="rId18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10179003" y="-3214399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pic>
          <p:nvPicPr>
            <p:cNvPr id="110" name="PA-图片 16">
              <a:extLst>
                <a:ext uri="{FF2B5EF4-FFF2-40B4-BE49-F238E27FC236}">
                  <a16:creationId xmlns:a16="http://schemas.microsoft.com/office/drawing/2014/main" xmlns="" id="{83A3A331-3774-42DE-B375-63CECBEC3FD4}"/>
                </a:ext>
              </a:extLst>
            </p:cNvPr>
            <p:cNvPicPr>
              <a:picLocks/>
            </p:cNvPicPr>
            <p:nvPr>
              <p:custDataLst>
                <p:tags r:id="rId19"/>
              </p:custDataLst>
            </p:nvPr>
          </p:nvPicPr>
          <p:blipFill>
            <a:blip r:embed="rId7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6657073" y="-3214399"/>
              <a:ext cx="7200000" cy="2520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</p:grpSp>
      <p:sp>
        <p:nvSpPr>
          <p:cNvPr id="118" name="PA_文本框 1">
            <a:extLst>
              <a:ext uri="{FF2B5EF4-FFF2-40B4-BE49-F238E27FC236}">
                <a16:creationId xmlns:a16="http://schemas.microsoft.com/office/drawing/2014/main" xmlns="" id="{FCC106DF-C2E9-4822-BDC1-CEAB0D66082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rot="16200000">
            <a:off x="3296713" y="2031221"/>
            <a:ext cx="4353636" cy="1014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0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1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8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0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4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3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r>
              <a:rPr lang="zh-CN" altLang="en-US" sz="1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2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2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5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5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4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3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8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7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6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19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11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sz="7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zh-CN" altLang="en-US" sz="600" dirty="0">
                <a:gradFill flip="none" rotWithShape="1">
                  <a:gsLst>
                    <a:gs pos="0">
                      <a:schemeClr val="bg1"/>
                    </a:gs>
                    <a:gs pos="39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●</a:t>
            </a:r>
            <a:endParaRPr lang="en-US" altLang="zh-CN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algn="ctr"/>
            <a:endParaRPr lang="zh-CN" altLang="en-US" sz="1900" dirty="0">
              <a:gradFill flip="none" rotWithShape="1">
                <a:gsLst>
                  <a:gs pos="0">
                    <a:schemeClr val="bg1"/>
                  </a:gs>
                  <a:gs pos="3900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9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8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78294 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54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78294 4.44444E-6 L -1.16888 0.16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7" y="8495"/>
                                    </p:animMotion>
                                    <p:anim to="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350414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2616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23294 0.18194 L 0 1.85185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54" y="-9097"/>
                                    </p:animMotion>
                                    <p:anim to="" calcmode="lin" valueType="num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46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666844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0169 0.18611 L -0.46797 0.186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20" y="0"/>
                                    </p:animMotion>
                                    <p:anim to="" calcmode="lin" valueType="num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35086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2632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29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 1.85185E-6 L -1.26406 0.0520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03" y="2616"/>
                                    </p:animMotion>
                                    <p:anim to="" calcmode="lin" valueType="num"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1.38318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3.462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1.16888 0.1699 L -2.72291 0.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95" y="9005"/>
                                    </p:animMotion>
                                    <p:anim to="" calcmode="lin" valueType="num">
                                      <p:cBhvr>
                                        <p:cTn id="3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504142"/>
                                          </p:val>
                                        </p:tav>
                                        <p:tav tm="100000">
                                          <p:val>
                                            <p:strVal val="1.38318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261654"/>
                                          </p:val>
                                        </p:tav>
                                        <p:tav tm="100000">
                                          <p:val>
                                            <p:strVal val="3.462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46797 0.18611 L -0.78294 0.013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-8657"/>
                                    </p:animMotion>
                                    <p:anim to="" calcmode="lin" valueType="num">
                                      <p:cBhvr>
                                        <p:cTn id="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508632"/>
                                          </p:val>
                                        </p:tav>
                                        <p:tav tm="100000">
                                          <p:val>
                                            <p:strVal val="0.549190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26327"/>
                                          </p:val>
                                        </p:tav>
                                        <p:tav tm="100000">
                                          <p:val>
                                            <p:strVal val="1.97734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2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46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-0.78294 0.0132 L -1.17096 0.1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6644"/>
                                    </p:animMotion>
                                    <p:anim to="" calcmode="lin" valueType="num">
                                      <p:cBhvr>
                                        <p:cTn id="5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491909"/>
                                          </p:val>
                                        </p:tav>
                                        <p:tav tm="100000">
                                          <p:val>
                                            <p:strVal val="0.393862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977343"/>
                                          </p:val>
                                        </p:tav>
                                        <p:tav tm="100000">
                                          <p:val>
                                            <p:strVal val="1.41808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1.27396 -0.45995 L -4.79167E-6 -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98" y="23009"/>
                                    </p:animMotion>
                                    <p:anim to="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509846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881129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3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62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4.79167E-6 -2.22222E-6 L 0.39805 0.2030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10139"/>
                                    </p:animMotion>
                                    <p:anim to="" calcmode="lin" valueType="num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442307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13697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1.26406 0.05208 L -0.56302 0.1780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6296"/>
                                    </p:animMotion>
                                    <p:anim to="" calcmode="lin" valueType="num"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83184"/>
                                          </p:val>
                                        </p:tav>
                                        <p:tav tm="100000">
                                          <p:val>
                                            <p:strVal val="0.542322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46206"/>
                                          </p:val>
                                        </p:tav>
                                        <p:tav tm="100000">
                                          <p:val>
                                            <p:strVal val="1.35741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2.72291 0.35 L -1.85195 0.1439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55" y="-10301"/>
                                    </p:animMotion>
                                    <p:anim to="" calcmode="lin" valueType="num">
                                      <p:cBhvr>
                                        <p:cTn id="7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83184"/>
                                          </p:val>
                                        </p:tav>
                                        <p:tav tm="100000">
                                          <p:val>
                                            <p:strVal val="0.430876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.46206"/>
                                          </p:val>
                                        </p:tav>
                                        <p:tav tm="100000">
                                          <p:val>
                                            <p:strVal val="1.55135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1.17096 0.1463 L -0.825 0.1842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1898"/>
                                    </p:animMotion>
                                    <p:anim to="" calcmode="lin" valueType="num">
                                      <p:cBhvr>
                                        <p:cTn id="8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938627"/>
                                          </p:val>
                                        </p:tav>
                                        <p:tav tm="100000">
                                          <p:val>
                                            <p:strVal val="0.367621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418089"/>
                                          </p:val>
                                        </p:tav>
                                        <p:tav tm="100000">
                                          <p:val>
                                            <p:strVal val="1.32360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1.325 -0.45995 L -4.58333E-6 1.11111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50" y="23009"/>
                                    </p:animMotion>
                                    <p:anim to="" calcmode="lin" valueType="num">
                                      <p:cBhvr>
                                        <p:cTn id="8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629808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.1894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5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92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0.56302 0.17801 L -0.02604 0.083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4745"/>
                                    </p:animMotion>
                                    <p:anim to="" calcmode="lin" valueType="num">
                                      <p:cBhvr>
                                        <p:cTn id="9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423227"/>
                                          </p:val>
                                        </p:tav>
                                        <p:tav tm="100000">
                                          <p:val>
                                            <p:strVal val="0.443832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57415"/>
                                          </p:val>
                                        </p:tav>
                                        <p:tav tm="100000">
                                          <p:val>
                                            <p:strVal val="1.1108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1.85195 0.14398 L -1.11497 0.1710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49" y="1343"/>
                                    </p:animMotion>
                                    <p:anim to="" calcmode="lin" valueType="num">
                                      <p:cBhvr>
                                        <p:cTn id="10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308763"/>
                                          </p:val>
                                        </p:tav>
                                        <p:tav tm="100000">
                                          <p:val>
                                            <p:strVal val="0.362741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551355"/>
                                          </p:val>
                                        </p:tav>
                                        <p:tav tm="100000">
                                          <p:val>
                                            <p:strVal val="1.3060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0.825 0.18426 L -0.49805 0.1622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1111"/>
                                    </p:animMotion>
                                    <p:anim to="" calcmode="lin" valueType="num">
                                      <p:cBhvr>
                                        <p:cTn id="10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676217"/>
                                          </p:val>
                                        </p:tav>
                                        <p:tav tm="100000">
                                          <p:val>
                                            <p:strVal val="0.424445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23609"/>
                                          </p:val>
                                        </p:tav>
                                        <p:tav tm="100000">
                                          <p:val>
                                            <p:strVal val="1.5282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0.39805 0.20301 L 0.62201 0.1150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4398"/>
                                    </p:animMotion>
                                    <p:anim to="" calcmode="lin" valueType="num">
                                      <p:cBhvr>
                                        <p:cTn id="10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423078"/>
                                          </p:val>
                                        </p:tav>
                                        <p:tav tm="100000">
                                          <p:val>
                                            <p:strVal val="0.505322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136972"/>
                                          </p:val>
                                        </p:tav>
                                        <p:tav tm="100000">
                                          <p:val>
                                            <p:strVal val="1.2989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4.58333E-6 1.11111E-6 L 0.875 1.11111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0"/>
                                    </p:animMotion>
                                    <p:anim to="" calcmode="lin" valueType="num">
                                      <p:cBhvr>
                                        <p:cTn id="112" dur="19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3" dur="19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4" dur="1" repeatDur="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0">
                                          <p:val>
                                            <p:strVal val="0.444400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5" dur="1" repeatDur="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0">
                                          <p:val>
                                            <p:strVal val="1.1423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0.91302 -4.07407E-6 L 8.33333E-7 -4.07407E-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51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6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123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8.33333E-7 -4.07407E-6 L 0.872 -4.07407E-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0.875 1.11111E-6 L 1.19206 1.11111E-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0.62201 0.11505 L 0.93998 0.1150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0.02604 0.0831 L 0.29193 0.083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1.11497 0.17106 L -0.797 0.1710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-0.49805 0.16227 L -0.18008 0.1622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0 0 L 0.366 0.137" pathEditMode="relative" ptsTypes="">
                                      <p:cBhvr>
                                        <p:cTn id="1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to="" calcmode="lin" valueType="num">
                                      <p:cBhvr>
                                        <p:cTn id="1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363292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30802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"/>
                                          </p:val>
                                        </p:tav>
                                        <p:tav tm="100000">
                                          <p:val>
                                            <p:strVal val="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63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4.16667E-6 -4.07407E-6 L 0.897 -4.07407E-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44" y="0"/>
                                    </p:animMotion>
                                    <p:anim to="" calcmode="lin" valueType="num">
                                      <p:cBhvr>
                                        <p:cTn id="14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9"/>
                                          </p:val>
                                        </p:tav>
                                        <p:tav tm="100000">
                                          <p:val>
                                            <p:strVal val="0.9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4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148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897 -4.07407E-6 L 1.99296 -0.5520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92" y="-27593"/>
                                    </p:animMotion>
                                    <p:anim to="" calcmode="lin" valueType="num">
                                      <p:cBhvr>
                                        <p:cTn id="1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1.2172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3.12894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96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36602 0.13703 L 0.78008 0.0129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6204"/>
                                    </p:animMotion>
                                    <p:anim to="" calcmode="lin" valueType="num">
                                      <p:cBhvr>
                                        <p:cTn id="1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632925"/>
                                          </p:val>
                                        </p:tav>
                                        <p:tav tm="100000">
                                          <p:val>
                                            <p:strVal val="0.566041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08022"/>
                                          </p:val>
                                        </p:tav>
                                        <p:tav tm="100000">
                                          <p:val>
                                            <p:strVal val="2.03801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6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872 -4.07407E-6 L 2.47604 -0.55208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195" y="-27593"/>
                                    </p:animMotion>
                                    <p:anim to="" calcmode="lin" valueType="num">
                                      <p:cBhvr>
                                        <p:cTn id="16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1.2172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3.12894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1.19206 1.11111E-6 L 2.98204 -0.5520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92" y="-27593"/>
                                    </p:animMotion>
                                    <p:anim to="" calcmode="lin" valueType="num">
                                      <p:cBhvr>
                                        <p:cTn id="1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7032205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1.807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93998 0.11505 L 2.58295 -0.36991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48" y="-24236"/>
                                    </p:animMotion>
                                    <p:anim to="" calcmode="lin" valueType="num">
                                      <p:cBhvr>
                                        <p:cTn id="17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.7996227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2.05546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0.29193 0.0831 L 1.54987 -0.441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1" y="-26250"/>
                                    </p:animMotion>
                                    <p:anim to="" calcmode="lin" valueType="num">
                                      <p:cBhvr>
                                        <p:cTn id="17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438328"/>
                                          </p:val>
                                        </p:tav>
                                        <p:tav tm="100000">
                                          <p:val>
                                            <p:strVal val="0.702321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110898"/>
                                          </p:val>
                                        </p:tav>
                                        <p:tav tm="100000">
                                          <p:val>
                                            <p:strVal val="1.75788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-0.797 0.17106 L 0.28295 -0.30186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7" y="-23634"/>
                                    </p:animMotion>
                                    <p:anim to="" calcmode="lin" valueType="num">
                                      <p:cBhvr>
                                        <p:cTn id="1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3627418"/>
                                          </p:val>
                                        </p:tav>
                                        <p:tav tm="100000">
                                          <p:val>
                                            <p:strVal val="0.57400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306039"/>
                                          </p:val>
                                        </p:tav>
                                        <p:tav tm="100000">
                                          <p:val>
                                            <p:strVal val="2.06667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63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-0.18008 0.16227 L 1.2599 -0.3157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992" y="-23889"/>
                                    </p:animMotion>
                                    <p:anim to="" calcmode="lin" valueType="num">
                                      <p:cBhvr>
                                        <p:cTn id="18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4244458"/>
                                          </p:val>
                                        </p:tav>
                                        <p:tav tm="100000">
                                          <p:val>
                                            <p:strVal val="0.671643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.528202"/>
                                          </p:val>
                                        </p:tav>
                                        <p:tav tm="100000">
                                          <p:val>
                                            <p:strVal val="2.41822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7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187" dur="1000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8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 autoUpdateAnimBg="0"/>
      <p:bldP spid="3" grpId="2" animBg="1" autoUpdateAnimBg="0"/>
      <p:bldP spid="3" grpId="3" animBg="1" autoUpdateAnimBg="0"/>
      <p:bldP spid="3" grpId="4" animBg="1" autoUpdateAnimBg="0"/>
      <p:bldP spid="3" grpId="5" animBg="1" autoUpdateAnimBg="0"/>
      <p:bldP spid="3" grpId="6" animBg="1" autoUpdateAnimBg="0"/>
      <p:bldP spid="3" grpId="7" animBg="1" autoUpdateAnimBg="0"/>
      <p:bldP spid="3" grpId="8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95F7C49-139A-4E69-A164-FF3A6EF64C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5284032"/>
      </p:ext>
    </p:extLst>
  </p:cSld>
  <p:clrMapOvr>
    <a:masterClrMapping/>
  </p:clrMapOvr>
  <p:transition spd="slow" advClick="0" advTm="2000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5A2C253-AF6F-4440-8C17-EFAA16BEF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375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AE5F15-92A4-49FB-80DF-4489018A5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01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8344D68-EF6B-4875-B4EF-8185F9D7A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0501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42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5B7931-5EAD-4E84-BB55-985D73C0BD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9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0DD55FA-4B1C-49C7-8EA3-05659E28D1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64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push dir="u"/>
      </p:transition>
    </mc:Choice>
    <mc:Fallback xmlns="">
      <p:transition spd="slow" advClick="0" advTm="2000">
        <p:push dir="u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E7FBA0D-4C22-4AB8-BA3F-D8BDD3E648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810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77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63DF254-6D01-4217-8338-F071FD778B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779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343EBC9-36AC-4A77-BA21-1C00C6FD24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2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EC233F8-ACC5-42BA-ABD7-577BE967F4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8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0A3B307-110F-4560-A6BE-30DC75085D7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51670"/>
            <a:ext cx="10629899" cy="595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C3946B8-80C7-459E-AFB6-C15343AADDB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51670"/>
            <a:ext cx="10820399" cy="595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3D2C18E-B22E-41A1-BF59-2B677DCDD325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13" y="-1"/>
            <a:ext cx="10933471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8FB9F31-C6BD-493B-9BC1-CF91368756FA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723900"/>
            <a:ext cx="10820399" cy="595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3512422-103A-4566-A3D1-057D4C1E3C1E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13" y="-1"/>
            <a:ext cx="10933471" cy="82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7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w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+sin(rand(360))*(0.5*(#ppt_h-1))&#10;"/>
                                          </p:val>
                                        </p:tav>
                                        <p:tav tm="100000">
                                          <p:val>
                                            <p:strVal val="0.5&#10;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3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9367DA0-10E3-40A7-BE43-E3B79FC072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5904A47-B6E1-435A-B37C-58B34E04DB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665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9367DA0-10E3-40A7-BE43-E3B79FC072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5904A47-B6E1-435A-B37C-58B34E04DB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2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:blinds/>
      </p:transition>
    </mc:Choice>
    <mc:Fallback xmlns="">
      <p:transition spd="slow" advClick="0" advTm="2000">
        <p:blinds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9367DA0-10E3-40A7-BE43-E3B79FC072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1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5904A47-B6E1-435A-B37C-58B34E04D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15400" y="-266700"/>
            <a:ext cx="30099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93931D0-54C8-4BB1-9DAC-BC59E526A1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2350" y="2657475"/>
            <a:ext cx="4819650" cy="420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ECDCBB0-2C4D-4144-95C5-7E1C2AB5AF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624014" y="1652586"/>
            <a:ext cx="6829427" cy="358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601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checker/>
      </p:transition>
    </mc:Choice>
    <mc:Fallback xmlns="">
      <p:transition spd="slow" advClick="0" advTm="2000">
        <p:checker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5B3464A2-417B-4A01-8AFE-514E26A03845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-1"/>
            <a:ext cx="12192000" cy="6858002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482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and(1)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#ppt_h-ppt_h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1F2120BF-C848-4E82-AC7F-B1ED272EA69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22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"/>
    </mc:Choice>
    <mc:Fallback xmlns="">
      <p:transition spd="slow" advClick="0" advTm="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EDACDD5-DB9A-4F0C-BEBA-422C71276C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24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eelOff"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">
            <a:extLst>
              <a:ext uri="{FF2B5EF4-FFF2-40B4-BE49-F238E27FC236}">
                <a16:creationId xmlns:a16="http://schemas.microsoft.com/office/drawing/2014/main" xmlns="" id="{5B3464A2-417B-4A01-8AFE-514E26A03845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-1"/>
            <a:ext cx="12192000" cy="6858002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61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1">
            <a:extLst>
              <a:ext uri="{FF2B5EF4-FFF2-40B4-BE49-F238E27FC236}">
                <a16:creationId xmlns:a16="http://schemas.microsoft.com/office/drawing/2014/main" xmlns="" id="{1F2120BF-C848-4E82-AC7F-B1ED272EA69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-150" dirty="0">
                <a:blipFill>
                  <a:blip r:embed="rId4"/>
                  <a:stretch>
                    <a:fillRect/>
                  </a:stretch>
                </a:blipFill>
              </a:rPr>
              <a:t>_____________________________________________________________________________________________________</a:t>
            </a:r>
            <a:endParaRPr lang="zh-CN" altLang="en-US" spc="-15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7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"/>
    </mc:Choice>
    <mc:Fallback xmlns="">
      <p:transition spd="slow"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#ppt_r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CFBCC66-64A5-4E13-BEEE-1E69CB78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02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litter pattern="hexagon"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8AAB3EC-A08B-4B34-8792-928C56833C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7DCD921-253B-4B56-AD15-D907FD063D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05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45C24C-FBEE-45C2-A348-A3A4B1D42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09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D9EE528-E775-4E57-82F7-5218E5A93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7658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allOver"/>
      </p:transition>
    </mc:Choice>
    <mc:Fallback xmlns="">
      <p:transition spd="slow" advClick="0" advTm="2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KCCOLORTYPE" val="Color_Theme"/>
  <p:tag name="BAKCCOLOR" val="1"/>
  <p:tag name="POCKET_APPLY_TIME" val="2019年7月13日"/>
  <p:tag name="POCKET_APPLY_TYPE" val="Slide"/>
  <p:tag name="TAG_SCENEANIMNAME" val="电影公映片头.pa"/>
  <p:tag name="COLORS" val="1,16777215|2,13056|3,16777215|4,65535|5,1310254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POCKET_APPLY_TIME" val="2019年7月13日"/>
  <p:tag name="POCKET_APPLY_TYPE" val="Slide"/>
  <p:tag name="APPLYORDER" val="片头5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TEXT" val="Color_Theme"/>
  <p:tag name="SCENECOLOR-TEXT-VALUE" val="1"/>
  <p:tag name="SCENESHAPETYPE" val="SceneShape"/>
  <p:tag name="SCENESHAPESUBTYPE" val="SceneSimpleShape"/>
  <p:tag name="POCKET_APPLY_TIME" val="2019年7月13日"/>
  <p:tag name="POCKET_APPLY_TYPE" val="Slide"/>
  <p:tag name="APPLYORDER" val="文本框 1"/>
  <p:tag name="RESOURCEID" val="636986057606751752"/>
  <p:tag name="SCENEID" val="636986057606751752"/>
  <p:tag name="ANIMSTRING" val="s_636986057606751752"/>
  <p:tag name="SCENELINKIDS" val="4|5|6|7|8|9|10|11|12|13|14|15|16|17|18|19|20|21|22|23|44|46|48|50|52|54|56|31|3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KCCOLORTYPE" val="Color_Theme"/>
  <p:tag name="BAKCCOLOR" val="1"/>
  <p:tag name="COLORS" val="1,16777215,动画主题色0"/>
  <p:tag name="POCKET_APPLY_TIME" val="2019年7月13日"/>
  <p:tag name="POCKET_APPLY_TYPE" val="Slide"/>
  <p:tag name="TAG_SCENEANIMNAME" val="1.p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A" val="v5.1.1"/>
  <p:tag name="POCKET_APPLY_TIME" val="2019年7月13日"/>
  <p:tag name="POCKET_APPLY_TYPE" val="Slide"/>
  <p:tag name="APPLYORDER" val="矩形 3"/>
  <p:tag name="RESOURCEID" val="636986062045960714"/>
  <p:tag name="SCENEID" val="636986062045960714"/>
  <p:tag name="ANIMSTRING" val="s_636986062045960714"/>
  <p:tag name="SCENELINKIDS" val="3|10|12|14|1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4"/>
  <p:tag name="RESOURCEID" val="636986062045960714"/>
  <p:tag name="SCENEID" val="636986062045960714"/>
  <p:tag name="ANIMSTRING" val="s_636986062045960714"/>
  <p:tag name="SCENELINKIDS" val="3|10|12|14|1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5"/>
  <p:tag name="RESOURCEID" val="636986062045960714"/>
  <p:tag name="SCENEID" val="636986062045960714"/>
  <p:tag name="ANIMSTRING" val="s_636986062045960714"/>
  <p:tag name="SCENELINKIDS" val="3|10|12|14|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6"/>
  <p:tag name="RESOURCEID" val="636986062045960714"/>
  <p:tag name="SCENEID" val="636986062045960714"/>
  <p:tag name="ANIMSTRING" val="s_636986062045960714"/>
  <p:tag name="SCENELINKIDS" val="3|10|12|14|1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7"/>
  <p:tag name="RESOURCEID" val="636986062045960714"/>
  <p:tag name="SCENEID" val="636986062045960714"/>
  <p:tag name="ANIMSTRING" val="s_636986062045960714"/>
  <p:tag name="SCENELINKIDS" val="3|10|12|14|1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7月13日"/>
  <p:tag name="POCKET_APPLY_TYPE" val="Slide"/>
  <p:tag name="TAG_SCENEANIMNAME" val="【张伐伐】浪漫回忆相册.p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3"/>
  <p:tag name="RESOURCEID" val="636986070500449833"/>
  <p:tag name="SCENEID" val="636986070500449833"/>
  <p:tag name="ANIMSTRING" val="s_636986070500449833"/>
  <p:tag name="SCENELINKIDS" val="14|16|18|20|6|7|8|9|10|11|1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5"/>
  <p:tag name="RESOURCEID" val="636986070500449833"/>
  <p:tag name="SCENEID" val="636986070500449833"/>
  <p:tag name="ANIMSTRING" val="s_636986070500449833"/>
  <p:tag name="SCENELINKIDS" val="14|16|18|20|6|7|8|9|10|11|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POCKET_APPLY_TIME" val="2019年7月13日"/>
  <p:tag name="POCKET_APPLY_TYPE" val="Slide"/>
  <p:tag name="APPLYORDER" val="片头6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7"/>
  <p:tag name="RESOURCEID" val="636986070500449833"/>
  <p:tag name="SCENEID" val="636986070500449833"/>
  <p:tag name="ANIMSTRING" val="s_636986070500449833"/>
  <p:tag name="SCENELINKIDS" val="14|16|18|20|6|7|8|9|10|11|1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9"/>
  <p:tag name="RESOURCEID" val="636986070500449833"/>
  <p:tag name="SCENEID" val="636986070500449833"/>
  <p:tag name="ANIMSTRING" val="s_636986070500449833"/>
  <p:tag name="SCENELINKIDS" val="14|16|18|20|6|7|8|9|10|11|1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1"/>
  <p:tag name="RESOURCEID" val="636986070500449833"/>
  <p:tag name="SCENEID" val="636986070500449833"/>
  <p:tag name="ANIMSTRING" val="s_636986070500449833"/>
  <p:tag name="SCENELINKIDS" val="14|16|18|20|6|7|8|9|10|11|1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2"/>
  <p:tag name="RESOURCEID" val="636986070500449833"/>
  <p:tag name="SCENEID" val="636986070500449833"/>
  <p:tag name="ANIMSTRING" val="s_636986070500449833"/>
  <p:tag name="SCENELINKIDS" val="14|16|18|20|6|7|8|9|10|11|1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3"/>
  <p:tag name="RESOURCEID" val="636986070500449833"/>
  <p:tag name="SCENEID" val="636986070500449833"/>
  <p:tag name="ANIMSTRING" val="s_636986070500449833"/>
  <p:tag name="SCENELINKIDS" val="14|16|18|20|6|7|8|9|10|11|1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4"/>
  <p:tag name="RESOURCEID" val="636986070500449833"/>
  <p:tag name="SCENEID" val="636986070500449833"/>
  <p:tag name="ANIMSTRING" val="s_636986070500449833"/>
  <p:tag name="SCENELINKIDS" val="14|16|18|20|6|7|8|9|10|11|1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5"/>
  <p:tag name="RESOURCEID" val="636986070500449833"/>
  <p:tag name="SCENEID" val="636986070500449833"/>
  <p:tag name="ANIMSTRING" val="s_636986070500449833"/>
  <p:tag name="SCENELINKIDS" val="14|16|18|20|6|7|8|9|10|11|1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6"/>
  <p:tag name="RESOURCEID" val="636986070500449833"/>
  <p:tag name="SCENEID" val="636986070500449833"/>
  <p:tag name="ANIMSTRING" val="s_636986070500449833"/>
  <p:tag name="SCENELINKIDS" val="14|16|18|20|6|7|8|9|10|11|1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7"/>
  <p:tag name="RESOURCEID" val="636986070500449833"/>
  <p:tag name="SCENEID" val="636986070500449833"/>
  <p:tag name="ANIMSTRING" val="s_636986070500449833"/>
  <p:tag name="SCENELINKIDS" val="14|16|18|20|6|7|8|9|10|11|1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拼装.p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POCKET_APPLY_TIME" val="2019年7月13日"/>
  <p:tag name="POCKET_APPLY_TYPE" val="Slide"/>
  <p:tag name="APPLYORDER" val="片头7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074017561739"/>
  <p:tag name="SCENEID" val="636986074017561739"/>
  <p:tag name="SCENELINKIDS" val="2"/>
  <p:tag name="ANIMSTRING" val="s_63698607401756173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SLIDE" val="940"/>
  <p:tag name="TAG_SCENEANIMNAME" val="【蔡新祥】推进.pa"/>
  <p:tag name="COLORS" val="1,1677721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  <p:tag name="RESOURCEID" val="636436052397253762"/>
  <p:tag name="SCENEID" val="Unkown"/>
  <p:tag name="SCENELINKIDS" val="6"/>
  <p:tag name="ANIMSTRING" val="c3906161c6a328427107b6364becdf0c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|2,12566463|3,5855577"/>
  <p:tag name="BAKCCOLORTYPE" val="Color_Theme"/>
  <p:tag name="BAKCCOLOR" val="1"/>
  <p:tag name="POCKET_APPLY_TIME" val="2019年7月13日"/>
  <p:tag name="POCKET_APPLY_TYPE" val="Slide"/>
  <p:tag name="TAG_SCENEANIMNAME" val="【口袋动画】唯美推出产品展示轮播.p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IGADD" val="true"/>
  <p:tag name="POCKET_APPLY_TIME" val="2019年7月13日"/>
  <p:tag name="POCKET_APPLY_TYPE" val="Slide"/>
  <p:tag name="APPLYORDER" val="图片 2062"/>
  <p:tag name="RESOURCEID" val="636986075406136668"/>
  <p:tag name="SCENEID" val="636986075406136668"/>
  <p:tag name="ANIMSTRING" val="s_636986075406136668"/>
  <p:tag name="SCENELINKIDS" val="11|13|15|17|6|7|8|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POCKET_APPLY_TIME" val="2019年7月13日"/>
  <p:tag name="POCKET_APPLY_TYPE" val="Slide"/>
  <p:tag name="APPLYORDER" val="图片 2066"/>
  <p:tag name="RESOURCEID" val="636986075406136668"/>
  <p:tag name="SCENEID" val="636986075406136668"/>
  <p:tag name="ANIMSTRING" val="s_636986075406136668"/>
  <p:tag name="SCENELINKIDS" val="11|13|15|17|6|7|8|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IGADD" val="true"/>
  <p:tag name="POCKET_APPLY_TIME" val="2019年7月13日"/>
  <p:tag name="POCKET_APPLY_TYPE" val="Slide"/>
  <p:tag name="APPLYORDER" val="图片 2052"/>
  <p:tag name="RESOURCEID" val="636986075406136668"/>
  <p:tag name="SCENEID" val="636986075406136668"/>
  <p:tag name="ANIMSTRING" val="s_636986075406136668"/>
  <p:tag name="SCENELINKIDS" val="11|13|15|17|6|7|8|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POCKET_APPLY_TIME" val="2019年7月13日"/>
  <p:tag name="POCKET_APPLY_TYPE" val="Slide"/>
  <p:tag name="APPLYORDER" val="图片 2064"/>
  <p:tag name="RESOURCEID" val="636986075406136668"/>
  <p:tag name="SCENEID" val="636986075406136668"/>
  <p:tag name="ANIMSTRING" val="s_636986075406136668"/>
  <p:tag name="SCENELINKIDS" val="11|13|15|17|6|7|8|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2"/>
  <p:tag name="SCENECOLOR-TEXT" val="Color_Theme"/>
  <p:tag name="SCENECOLOR-TEXT-VALUE" val="1"/>
  <p:tag name="POCKET_APPLY_TIME" val="2019年7月13日"/>
  <p:tag name="POCKET_APPLY_TYPE" val="Slide"/>
  <p:tag name="RESOURCEID" val="636986075406136668"/>
  <p:tag name="SCENEID" val="636986075406136668"/>
  <p:tag name="ANIMSTRING" val="s_636986075406136668"/>
  <p:tag name="SCENELINKIDS" val="11|13|15|17|6|7|8|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3"/>
  <p:tag name="SCENECOLOR-TEXT" val="Color_Theme"/>
  <p:tag name="SCENECOLOR-TEXT-VALUE" val="1"/>
  <p:tag name="POCKET_APPLY_TIME" val="2019年7月13日"/>
  <p:tag name="POCKET_APPLY_TYPE" val="Slide"/>
  <p:tag name="RESOURCEID" val="636986075406136668"/>
  <p:tag name="SCENEID" val="636986075406136668"/>
  <p:tag name="ANIMSTRING" val="s_636986075406136668"/>
  <p:tag name="SCENELINKIDS" val="11|13|15|17|6|7|8|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POCKET_APPLY_TIME" val="2019年7月13日"/>
  <p:tag name="POCKET_APPLY_TYPE" val="Slide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2"/>
  <p:tag name="SCENECOLOR-TEXT" val="Color_Theme"/>
  <p:tag name="SCENECOLOR-TEXT-VALUE" val="1"/>
  <p:tag name="POCKET_APPLY_TIME" val="2019年7月13日"/>
  <p:tag name="POCKET_APPLY_TYPE" val="Slide"/>
  <p:tag name="RESOURCEID" val="636986075406136668"/>
  <p:tag name="SCENEID" val="636986075406136668"/>
  <p:tag name="ANIMSTRING" val="s_636986075406136668"/>
  <p:tag name="SCENELINKIDS" val="11|13|15|17|6|7|8|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2"/>
  <p:tag name="SCENECOLOR-TEXT" val="Color_Theme"/>
  <p:tag name="SCENECOLOR-TEXT-VALUE" val="1"/>
  <p:tag name="POCKET_APPLY_TIME" val="2019年7月13日"/>
  <p:tag name="POCKET_APPLY_TYPE" val="Slide"/>
  <p:tag name="RESOURCEID" val="636986075406136668"/>
  <p:tag name="SCENEID" val="636986075406136668"/>
  <p:tag name="ANIMSTRING" val="s_636986075406136668"/>
  <p:tag name="SCENELINKIDS" val="11|13|15|17|6|7|8|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弹缩.p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086118270659"/>
  <p:tag name="SCENEID" val="636986086118270659"/>
  <p:tag name="SCENELINKIDS" val="2"/>
  <p:tag name="ANIMSTRING" val="s_63698608611827065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KCCOLORTYPE" val="Color_Theme"/>
  <p:tag name="BAKCCOLOR" val="1"/>
  <p:tag name="COLORS" val="1,16777215,动画主题色0"/>
  <p:tag name="POCKET_APPLY_TIME" val="2019年7月13日"/>
  <p:tag name="POCKET_APPLY_TYPE" val="Slide"/>
  <p:tag name="TAG_SCENEANIMNAME" val="1.p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A" val="v5.1.1"/>
  <p:tag name="POCKET_APPLY_TIME" val="2019年7月13日"/>
  <p:tag name="POCKET_APPLY_TYPE" val="Slide"/>
  <p:tag name="APPLYORDER" val="矩形 3"/>
  <p:tag name="RESOURCEID" val="636986086793202653"/>
  <p:tag name="SCENEID" val="636986086793202653"/>
  <p:tag name="ANIMSTRING" val="s_636986086793202653"/>
  <p:tag name="SCENELINKIDS" val="3|10|12|14|1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4"/>
  <p:tag name="RESOURCEID" val="636986086793202653"/>
  <p:tag name="SCENEID" val="636986086793202653"/>
  <p:tag name="ANIMSTRING" val="s_636986086793202653"/>
  <p:tag name="SCENELINKIDS" val="3|10|12|14|1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5"/>
  <p:tag name="RESOURCEID" val="636986086793202653"/>
  <p:tag name="SCENEID" val="636986086793202653"/>
  <p:tag name="ANIMSTRING" val="s_636986086793202653"/>
  <p:tag name="SCENELINKIDS" val="3|10|12|14|1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6"/>
  <p:tag name="RESOURCEID" val="636986086793202653"/>
  <p:tag name="SCENEID" val="636986086793202653"/>
  <p:tag name="ANIMSTRING" val="s_636986086793202653"/>
  <p:tag name="SCENELINKIDS" val="3|10|12|14|1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7"/>
  <p:tag name="RESOURCEID" val="636986086793202653"/>
  <p:tag name="SCENEID" val="636986086793202653"/>
  <p:tag name="ANIMSTRING" val="s_636986086793202653"/>
  <p:tag name="SCENELINKIDS" val="3|10|12|14|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风帘.p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089630054533"/>
  <p:tag name="SCENEID" val="636986089630054533"/>
  <p:tag name="SCENELINKIDS" val="2"/>
  <p:tag name="ANIMSTRING" val="s_63698608963005453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SLIDE" val="925"/>
  <p:tag name="TAG_SCENEANIMNAME" val="【蔡新祥】散落.pa"/>
  <p:tag name="COLORS" val="1,167772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  <p:tag name="RESOURCEID" val="636436053416310499"/>
  <p:tag name="SCENEID" val="Unkown"/>
  <p:tag name="SCENELINKIDS" val="2"/>
  <p:tag name="ANIMSTRING" val="83da683af8c679407823e21bc71561fa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LIDE" val="2|0|NoFill|#FFFFFF|False|True|"/>
  <p:tag name="RESOURCELIBID_SMARTLAYOUT" val="55614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SHAPE" val="48364"/>
  <p:tag name="RESOURCELIB_SHAPETYPE" val="5"/>
  <p:tag name="SMARTLAYOUT_SHAPETYPE" val="Picture"/>
  <p:tag name="SMARTLAYOUT_SHAPEPICTURE" val="1|KeepOriginal|False|False|PictureBox|None|101696ab2b454ce9b4e11f3fcc219eef.jpg"/>
  <p:tag name="PA" val="v5.2.6"/>
  <p:tag name="RESOURCELIBID_SMARTLAYOUT" val="55614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SHAPE" val="15472"/>
  <p:tag name="RESOURCELIB_SHAPETYPE" val="5"/>
  <p:tag name="SMARTLAYOUT_SHAPETYPE" val="Picture"/>
  <p:tag name="SMARTLAYOUT_SHAPEPICTURE" val="0|KeepOriginal|False|False|PictureBox|None|dbde91f52d6243a7bd8f8bbe7c06abb8.jpg"/>
  <p:tag name="PA" val="v5.2.6"/>
  <p:tag name="RESOURCELIBID_SMARTLAYOUT" val="55614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蕾丝.p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099029914490"/>
  <p:tag name="SCENEID" val="636986099029914490"/>
  <p:tag name="SCENELINKIDS" val="2"/>
  <p:tag name="ANIMSTRING" val="s_63698609902991449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|2,12566463|3,5855577"/>
  <p:tag name="BAKCCOLORTYPE" val="Color_Theme"/>
  <p:tag name="BAKCCOLOR" val="1"/>
  <p:tag name="POCKET_APPLY_TIME" val="2019年7月13日"/>
  <p:tag name="POCKET_APPLY_TYPE" val="Slide"/>
  <p:tag name="TAG_SCENEANIMNAME" val="【口袋动画】唯美推出产品展示轮播.p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Text"/>
  <p:tag name="SCENESHAPESUBTYPE" val="SceneTitleText"/>
  <p:tag name="SCENESHAPENAME" val="电影名称"/>
  <p:tag name="TXTGRP" val="0"/>
  <p:tag name="SCENECOLOR-TEXT" val="Color_Theme"/>
  <p:tag name="SCENECOLOR-TEXT-VALUE" val="4"/>
  <p:tag name="POCKET_APPLY_TIME" val="2019年7月13日"/>
  <p:tag name="POCKET_APPLY_TYPE" val="Slide"/>
  <p:tag name="APPLYORDER" val="文本框 1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IGADD" val="true"/>
  <p:tag name="POCKET_APPLY_TIME" val="2019年7月13日"/>
  <p:tag name="POCKET_APPLY_TYPE" val="Slide"/>
  <p:tag name="APPLYORDER" val="图片 2062"/>
  <p:tag name="RESOURCEID" val="636986100304878751"/>
  <p:tag name="SCENEID" val="636986100304878751"/>
  <p:tag name="ANIMSTRING" val="s_636986100304878751"/>
  <p:tag name="SCENELINKIDS" val="13|15|17|19|6|7|8|9|2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POCKET_APPLY_TIME" val="2019年7月13日"/>
  <p:tag name="POCKET_APPLY_TYPE" val="Slide"/>
  <p:tag name="APPLYORDER" val="图片 2066"/>
  <p:tag name="RESOURCEID" val="636986100304878751"/>
  <p:tag name="SCENEID" val="636986100304878751"/>
  <p:tag name="ANIMSTRING" val="s_636986100304878751"/>
  <p:tag name="SCENELINKIDS" val="13|15|17|19|6|7|8|9|2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IGADD" val="true"/>
  <p:tag name="POCKET_APPLY_TIME" val="2019年7月13日"/>
  <p:tag name="POCKET_APPLY_TYPE" val="Slide"/>
  <p:tag name="APPLYORDER" val="图片 2052"/>
  <p:tag name="RESOURCEID" val="636986100304878751"/>
  <p:tag name="SCENEID" val="636986100304878751"/>
  <p:tag name="ANIMSTRING" val="s_636986100304878751"/>
  <p:tag name="SCENELINKIDS" val="13|15|17|19|6|7|8|9|2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POCKET_APPLY_TIME" val="2019年7月13日"/>
  <p:tag name="POCKET_APPLY_TYPE" val="Slide"/>
  <p:tag name="APPLYORDER" val="图片 2064"/>
  <p:tag name="RESOURCEID" val="636986100304878751"/>
  <p:tag name="SCENEID" val="636986100304878751"/>
  <p:tag name="ANIMSTRING" val="s_636986100304878751"/>
  <p:tag name="SCENELINKIDS" val="13|15|17|19|6|7|8|9|2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2"/>
  <p:tag name="SCENECOLOR-TEXT" val="Color_Theme"/>
  <p:tag name="SCENECOLOR-TEXT-VALUE" val="1"/>
  <p:tag name="POCKET_APPLY_TIME" val="2019年7月13日"/>
  <p:tag name="POCKET_APPLY_TYPE" val="Slide"/>
  <p:tag name="RESOURCEID" val="636986100304878751"/>
  <p:tag name="SCENEID" val="636986100304878751"/>
  <p:tag name="ANIMSTRING" val="s_636986100304878751"/>
  <p:tag name="SCENELINKIDS" val="13|15|17|19|6|7|8|9|2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3"/>
  <p:tag name="SCENECOLOR-TEXT" val="Color_Theme"/>
  <p:tag name="SCENECOLOR-TEXT-VALUE" val="1"/>
  <p:tag name="POCKET_APPLY_TIME" val="2019年7月13日"/>
  <p:tag name="POCKET_APPLY_TYPE" val="Slide"/>
  <p:tag name="RESOURCEID" val="636986100304878751"/>
  <p:tag name="SCENEID" val="636986100304878751"/>
  <p:tag name="ANIMSTRING" val="s_636986100304878751"/>
  <p:tag name="SCENELINKIDS" val="13|15|17|19|6|7|8|9|2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2"/>
  <p:tag name="SCENECOLOR-TEXT" val="Color_Theme"/>
  <p:tag name="SCENECOLOR-TEXT-VALUE" val="1"/>
  <p:tag name="POCKET_APPLY_TIME" val="2019年7月13日"/>
  <p:tag name="POCKET_APPLY_TYPE" val="Slide"/>
  <p:tag name="RESOURCEID" val="636986100304878751"/>
  <p:tag name="SCENEID" val="636986100304878751"/>
  <p:tag name="ANIMSTRING" val="s_636986100304878751"/>
  <p:tag name="SCENELINKIDS" val="13|15|17|19|6|7|8|9|2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2"/>
  <p:tag name="SCENECOLOR-TEXT" val="Color_Theme"/>
  <p:tag name="SCENECOLOR-TEXT-VALUE" val="1"/>
  <p:tag name="POCKET_APPLY_TIME" val="2019年7月13日"/>
  <p:tag name="POCKET_APPLY_TYPE" val="Slide"/>
  <p:tag name="RESOURCEID" val="636986100304878751"/>
  <p:tag name="SCENEID" val="636986100304878751"/>
  <p:tag name="ANIMSTRING" val="s_636986100304878751"/>
  <p:tag name="SCENELINKIDS" val="13|15|17|19|6|7|8|9|2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POCKET_APPLY_TIME" val="2019年7月13日"/>
  <p:tag name="POCKET_APPLY_TYPE" val="Slide"/>
  <p:tag name="APPLYORDER" val="图片 2066"/>
  <p:tag name="RESOURCEID" val="636986100304878751"/>
  <p:tag name="SCENEID" val="636986100304878751"/>
  <p:tag name="ANIMSTRING" val="s_636986100304878751"/>
  <p:tag name="SCENELINKIDS" val="13|15|17|19|6|7|8|9|2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拼装.p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1"/>
  <p:tag name="SCENESHAPESUBTYPE" val="SceneText"/>
  <p:tag name="SCENESHAPENAME" val="SceneTitleText"/>
  <p:tag name="TXTGRP" val="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105048328980"/>
  <p:tag name="SCENEID" val="636986105048328980"/>
  <p:tag name="SCENELINKIDS" val="2"/>
  <p:tag name="ANIMSTRING" val="s_63698610504832898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菱心.p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105503900617"/>
  <p:tag name="SCENEID" val="636986105503900617"/>
  <p:tag name="SCENELINKIDS" val="2"/>
  <p:tag name="ANIMSTRING" val="s_63698610550390061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255,动画主题色0|2,16777215,动画主题色1"/>
  <p:tag name="POCKET_APPLY_TIME" val="2019年7月13日"/>
  <p:tag name="POCKET_APPLY_TYPE" val="Slide"/>
  <p:tag name="TAG_SCENEANIMNAME" val="dddd.p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POCKET_SHAPE_SH" val="H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Color_Theme"/>
  <p:tag name="SCENECOLOR-FILL-VALUE" val="2"/>
  <p:tag name="SCENECOLOR-LINE" val="Color_Theme"/>
  <p:tag name="SCENECOLOR-LINE-VALUE" val="2"/>
  <p:tag name="SCENESHAPETYPE" val="SceneShape"/>
  <p:tag name="SCENESHAPESUBTYPE" val="SceneSimpleShape"/>
  <p:tag name="POCKET_APPLY_TIME" val="2019年7月13日"/>
  <p:tag name="POCKET_APPLY_TYPE" val="Slid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  <p:tag name="SCENECOLOR-TEXT" val="Color_Theme"/>
  <p:tag name="SCENECOLOR-TEXT-VALUE" val="2"/>
  <p:tag name="SCENESHAPETYPE" val="SceneShape"/>
  <p:tag name="SCENESHAPESUBTYPE" val="SceneSimpleShape"/>
  <p:tag name="POCKET_APPLY_TIME" val="2019年7月13日"/>
  <p:tag name="POCKET_APPLY_TYPE" val="Slide"/>
  <p:tag name="APPLYORDER" val="文本框 1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POCKET_SHAPE_SH" val="H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POCKET_SHAPE_SH" val="H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2"/>
  <p:tag name="SCENESHAPESUBTYPE" val="SceneText"/>
  <p:tag name="SCENESHAPENAME" val="SceneTitleText"/>
  <p:tag name="TXTGRP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  <p:tag name="SCENECOLOR-TEXT" val="Color_Theme"/>
  <p:tag name="SCENECOLOR-TEXT-VALUE" val="2"/>
  <p:tag name="SCENESHAPETYPE" val="SceneShape"/>
  <p:tag name="SCENESHAPESUBTYPE" val="SceneSimpleShape"/>
  <p:tag name="POCKET_APPLY_TIME" val="2019年7月13日"/>
  <p:tag name="POCKET_APPLY_TYPE" val="Slide"/>
  <p:tag name="APPLYORDER" val="文本框 1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2"/>
  <p:tag name="SCENECOLOR-TEXT" val="Color_Theme"/>
  <p:tag name="SCENECOLOR-TEXT-VALUE" val="3"/>
  <p:tag name="POCKET_APPLY_TIME" val="2019年7月13日"/>
  <p:tag name="POCKET_APPLY_TYPE" val="Slide"/>
  <p:tag name="APPLYORDER" val="绿背景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255,动画主题色0|2,16777215,动画主题色1"/>
  <p:tag name="POCKET_APPLY_TIME" val="2019年7月13日"/>
  <p:tag name="POCKET_APPLY_TYPE" val="Slide"/>
  <p:tag name="TAG_SCENEANIMNAME" val="dddd.p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POCKET_SHAPE_SH" val="H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KCCOLORTYPE" val="Color_Theme"/>
  <p:tag name="BAKCCOLOR" val="1"/>
  <p:tag name="COLORS" val="1,16777215,动画主题色0"/>
  <p:tag name="POCKET_APPLY_TIME" val="2019年7月13日"/>
  <p:tag name="POCKET_APPLY_TYPE" val="Slide"/>
  <p:tag name="TAG_SCENEANIMNAME" val="1.p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A" val="v5.1.1"/>
  <p:tag name="POCKET_APPLY_TIME" val="2019年7月13日"/>
  <p:tag name="POCKET_APPLY_TYPE" val="Slide"/>
  <p:tag name="APPLYORDER" val="矩形 3"/>
  <p:tag name="RESOURCEID" val="636986062045960714"/>
  <p:tag name="SCENEID" val="636986062045960714"/>
  <p:tag name="ANIMSTRING" val="s_636986062045960714"/>
  <p:tag name="SCENELINKIDS" val="4|6|8|11|1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4"/>
  <p:tag name="RESOURCEID" val="636986062045960714"/>
  <p:tag name="SCENEID" val="636986062045960714"/>
  <p:tag name="ANIMSTRING" val="s_636986062045960714"/>
  <p:tag name="SCENELINKIDS" val="4|6|8|11|1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5"/>
  <p:tag name="RESOURCEID" val="636986062045960714"/>
  <p:tag name="SCENEID" val="636986062045960714"/>
  <p:tag name="ANIMSTRING" val="s_636986062045960714"/>
  <p:tag name="SCENELINKIDS" val="4|6|8|11|1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6"/>
  <p:tag name="RESOURCEID" val="636986062045960714"/>
  <p:tag name="SCENEID" val="636986062045960714"/>
  <p:tag name="ANIMSTRING" val="s_636986062045960714"/>
  <p:tag name="SCENELINKIDS" val="4|6|8|11|1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7"/>
  <p:tag name="RESOURCEID" val="636986062045960714"/>
  <p:tag name="SCENEID" val="636986062045960714"/>
  <p:tag name="ANIMSTRING" val="s_636986062045960714"/>
  <p:tag name="SCENELINKIDS" val="4|6|8|11|1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拼装.p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111770653698"/>
  <p:tag name="SCENEID" val="636986111770653698"/>
  <p:tag name="SCENELINKIDS" val="2"/>
  <p:tag name="ANIMSTRING" val="s_63698611177065369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7月13日"/>
  <p:tag name="POCKET_APPLY_TYPE" val="Slide"/>
  <p:tag name="TAG_SCENEANIMNAME" val="【张伐伐】浪漫回忆相册.p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Color_Theme"/>
  <p:tag name="SCENECOLOR-FILL-VALUE" val="2"/>
  <p:tag name="SCENECOLOR-LINE" val="Color_Theme"/>
  <p:tag name="SCENECOLOR-LINE-VALUE" val="2"/>
  <p:tag name="SCENESHAPETYPE" val="SceneShape"/>
  <p:tag name="SCENESHAPESUBTYPE" val="SceneSimpleShape"/>
  <p:tag name="POCKET_APPLY_TIME" val="2019年7月13日"/>
  <p:tag name="POCKET_APPLY_TYPE" val="Slide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3"/>
  <p:tag name="RESOURCEID" val="636986070500449833"/>
  <p:tag name="SCENEID" val="636986070500449833"/>
  <p:tag name="ANIMSTRING" val="s_636986070500449833"/>
  <p:tag name="SCENELINKIDS" val="3|5|15|19|6|7|8|9|10|11|1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5"/>
  <p:tag name="RESOURCEID" val="636986070500449833"/>
  <p:tag name="SCENEID" val="636986070500449833"/>
  <p:tag name="ANIMSTRING" val="s_636986070500449833"/>
  <p:tag name="SCENELINKIDS" val="3|5|15|19|6|7|8|9|10|11|1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7"/>
  <p:tag name="RESOURCEID" val="636986070500449833"/>
  <p:tag name="SCENEID" val="636986070500449833"/>
  <p:tag name="ANIMSTRING" val="s_636986070500449833"/>
  <p:tag name="SCENELINKIDS" val="3|5|15|19|6|7|8|9|10|11|1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9"/>
  <p:tag name="RESOURCEID" val="636986070500449833"/>
  <p:tag name="SCENEID" val="636986070500449833"/>
  <p:tag name="ANIMSTRING" val="s_636986070500449833"/>
  <p:tag name="SCENELINKIDS" val="3|5|15|19|6|7|8|9|10|11|1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1"/>
  <p:tag name="RESOURCEID" val="636986070500449833"/>
  <p:tag name="SCENEID" val="636986070500449833"/>
  <p:tag name="ANIMSTRING" val="s_636986070500449833"/>
  <p:tag name="SCENELINKIDS" val="3|5|15|19|6|7|8|9|10|11|1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2"/>
  <p:tag name="RESOURCEID" val="636986070500449833"/>
  <p:tag name="SCENEID" val="636986070500449833"/>
  <p:tag name="ANIMSTRING" val="s_636986070500449833"/>
  <p:tag name="SCENELINKIDS" val="3|5|15|19|6|7|8|9|10|11|1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3"/>
  <p:tag name="RESOURCEID" val="636986070500449833"/>
  <p:tag name="SCENEID" val="636986070500449833"/>
  <p:tag name="ANIMSTRING" val="s_636986070500449833"/>
  <p:tag name="SCENELINKIDS" val="3|5|15|19|6|7|8|9|10|11|1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4"/>
  <p:tag name="RESOURCEID" val="636986070500449833"/>
  <p:tag name="SCENEID" val="636986070500449833"/>
  <p:tag name="ANIMSTRING" val="s_636986070500449833"/>
  <p:tag name="SCENELINKIDS" val="3|5|15|19|6|7|8|9|10|11|1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5"/>
  <p:tag name="RESOURCEID" val="636986070500449833"/>
  <p:tag name="SCENEID" val="636986070500449833"/>
  <p:tag name="ANIMSTRING" val="s_636986070500449833"/>
  <p:tag name="SCENELINKIDS" val="3|5|15|19|6|7|8|9|10|11|1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6"/>
  <p:tag name="RESOURCEID" val="636986070500449833"/>
  <p:tag name="SCENEID" val="636986070500449833"/>
  <p:tag name="ANIMSTRING" val="s_636986070500449833"/>
  <p:tag name="SCENELINKIDS" val="3|5|15|19|6|7|8|9|10|11|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POCKET_SHAPE_SH" val="H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飘落花瓣"/>
  <p:tag name="LOOPID" val="1"/>
  <p:tag name="POCKET_APPLY_TIME" val="2019年7月13日"/>
  <p:tag name="POCKET_APPLY_TYPE" val="Slide"/>
  <p:tag name="APPLYORDER" val="图片 67"/>
  <p:tag name="RESOURCEID" val="636986070500449833"/>
  <p:tag name="SCENEID" val="636986070500449833"/>
  <p:tag name="ANIMSTRING" val="s_636986070500449833"/>
  <p:tag name="SCENELINKIDS" val="3|5|15|19|6|7|8|9|10|11|1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9"/>
  <p:tag name="RESOURCEID" val="636986070500449833"/>
  <p:tag name="SCENEID" val="636986070500449833"/>
  <p:tag name="ANIMSTRING" val="s_636986070500449833"/>
  <p:tag name="SCENELINKIDS" val="3|5|15|19|6|7|8|9|10|11|1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9"/>
  <p:tag name="RESOURCEID" val="636986070500449833"/>
  <p:tag name="SCENEID" val="636986070500449833"/>
  <p:tag name="ANIMSTRING" val="s_636986070500449833"/>
  <p:tag name="SCENELINKIDS" val="3|5|15|19|6|7|8|9|10|11|1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9"/>
  <p:tag name="RESOURCEID" val="636986070500449833"/>
  <p:tag name="SCENEID" val="636986070500449833"/>
  <p:tag name="ANIMSTRING" val="s_636986070500449833"/>
  <p:tag name="SCENELINKIDS" val="3|5|15|19|6|7|8|9|10|11|1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9"/>
  <p:tag name="RESOURCEID" val="636986070500449833"/>
  <p:tag name="SCENEID" val="636986070500449833"/>
  <p:tag name="ANIMSTRING" val="s_636986070500449833"/>
  <p:tag name="SCENELINKIDS" val="3|5|15|19|6|7|8|9|10|11|1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9"/>
  <p:tag name="RESOURCEID" val="636986070500449833"/>
  <p:tag name="SCENEID" val="636986070500449833"/>
  <p:tag name="ANIMSTRING" val="s_636986070500449833"/>
  <p:tag name="SCENELINKIDS" val="3|5|15|19|6|7|8|9|10|11|1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9"/>
  <p:tag name="RESOURCEID" val="636986070500449833"/>
  <p:tag name="SCENEID" val="636986070500449833"/>
  <p:tag name="ANIMSTRING" val="s_636986070500449833"/>
  <p:tag name="SCENELINKIDS" val="3|5|15|19|6|7|8|9|10|11|1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9"/>
  <p:tag name="RESOURCEID" val="636986070500449833"/>
  <p:tag name="SCENEID" val="636986070500449833"/>
  <p:tag name="ANIMSTRING" val="s_636986070500449833"/>
  <p:tag name="SCENELINKIDS" val="3|5|15|19|6|7|8|9|10|11|1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回忆相册"/>
  <p:tag name="POCKET_APPLY_TIME" val="2019年7月13日"/>
  <p:tag name="POCKET_APPLY_TYPE" val="Slide"/>
  <p:tag name="APPLYORDER" val="图片 59"/>
  <p:tag name="RESOURCEID" val="636986070500449833"/>
  <p:tag name="SCENEID" val="636986070500449833"/>
  <p:tag name="ANIMSTRING" val="s_636986070500449833"/>
  <p:tag name="SCENELINKIDS" val="3|5|15|19|6|7|8|9|10|11|1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KCCOLORTYPE" val="Color_Theme"/>
  <p:tag name="BAKCCOLOR" val="1"/>
  <p:tag name="COLORS" val="1,16777215,动画主题色0"/>
  <p:tag name="POCKET_APPLY_TIME" val="2019年7月13日"/>
  <p:tag name="POCKET_APPLY_TYPE" val="Slide"/>
  <p:tag name="TAG_SCENEANIMNAME" val="1.p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POCKET_SHAPE_SH" val="H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A" val="v5.1.1"/>
  <p:tag name="POCKET_APPLY_TIME" val="2019年7月13日"/>
  <p:tag name="POCKET_APPLY_TYPE" val="Slide"/>
  <p:tag name="APPLYORDER" val="矩形 3"/>
  <p:tag name="RESOURCEID" val="636986062045960714"/>
  <p:tag name="SCENEID" val="636986062045960714"/>
  <p:tag name="ANIMSTRING" val="s_636986062045960714"/>
  <p:tag name="SCENELINKIDS" val="4|8|11|15|1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4"/>
  <p:tag name="RESOURCEID" val="636986062045960714"/>
  <p:tag name="SCENEID" val="636986062045960714"/>
  <p:tag name="ANIMSTRING" val="s_636986062045960714"/>
  <p:tag name="SCENELINKIDS" val="4|8|11|15|1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5"/>
  <p:tag name="RESOURCEID" val="636986062045960714"/>
  <p:tag name="SCENEID" val="636986062045960714"/>
  <p:tag name="ANIMSTRING" val="s_636986062045960714"/>
  <p:tag name="SCENELINKIDS" val="4|8|11|15|1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6"/>
  <p:tag name="RESOURCEID" val="636986062045960714"/>
  <p:tag name="SCENEID" val="636986062045960714"/>
  <p:tag name="ANIMSTRING" val="s_636986062045960714"/>
  <p:tag name="SCENELINKIDS" val="4|8|11|15|1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7"/>
  <p:tag name="RESOURCEID" val="636986062045960714"/>
  <p:tag name="SCENEID" val="636986062045960714"/>
  <p:tag name="ANIMSTRING" val="s_636986062045960714"/>
  <p:tag name="SCENELINKIDS" val="4|8|11|15|1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,动画主题色0|2,15135991,动画主题色1|3,255,动画主题色2"/>
  <p:tag name="POCKET_APPLY_TIME" val="2019年7月13日"/>
  <p:tag name="POCKET_APPLY_TYPE" val="Slide"/>
  <p:tag name="TAG_SCENEANIMNAME" val="地平线.p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1"/>
  <p:tag name="SCENESHAPETYPE" val="SceneShape"/>
  <p:tag name="SCENESHAPESUBTYPE" val="SceneSimpleShape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3|5|7|9|11|13|15|31|3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1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3|5|7|9|11|13|15|31|3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2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3|5|7|9|11|13|15|31|3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3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3|5|7|9|11|13|15|31|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4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3|5|7|9|11|13|15|31|3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5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3|5|7|9|11|13|15|31|3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6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3|5|7|9|11|13|15|31|3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7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3|5|7|9|11|13|15|31|3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TEXT" val="Color_Theme"/>
  <p:tag name="SCENECOLOR-TEXT-VALUE" val="1"/>
  <p:tag name="SCENESHAPETYPE" val="SceneShape"/>
  <p:tag name="SCENESHAPESUBTYPE" val="SceneSimpleShape"/>
  <p:tag name="POCKET_APPLY_TIME" val="2019年7月13日"/>
  <p:tag name="POCKET_APPLY_TYPE" val="Slide"/>
  <p:tag name="APPLYORDER" val="文本框 1"/>
  <p:tag name="RESOURCEID" val="636986057606751752"/>
  <p:tag name="SCENEID" val="636986057606751752"/>
  <p:tag name="ANIMSTRING" val="s_636986057606751752"/>
  <p:tag name="SCENELINKIDS" val="4|5|6|7|8|9|10|11|12|13|14|15|16|17|18|19|20|21|22|23|3|5|7|9|11|13|15|31|3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TEXT" val="Color_Theme"/>
  <p:tag name="SCENECOLOR-TEXT-VALUE" val="1"/>
  <p:tag name="SCENESHAPETYPE" val="SceneShape"/>
  <p:tag name="SCENESHAPESUBTYPE" val="SceneSimpleShape"/>
  <p:tag name="POCKET_APPLY_TIME" val="2019年7月13日"/>
  <p:tag name="POCKET_APPLY_TYPE" val="Slide"/>
  <p:tag name="APPLYORDER" val="文本框 1"/>
  <p:tag name="RESOURCEID" val="636986057606751752"/>
  <p:tag name="SCENEID" val="636986057606751752"/>
  <p:tag name="ANIMSTRING" val="s_636986057606751752"/>
  <p:tag name="SCENELINKIDS" val="4|5|6|7|8|9|10|11|12|13|14|15|16|17|18|19|20|21|22|23|3|5|7|9|11|13|15|31|3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弹缩.pa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132873433795"/>
  <p:tag name="SCENEID" val="636986132873433795"/>
  <p:tag name="SCENELINKIDS" val="2"/>
  <p:tag name="ANIMSTRING" val="s_63698613287343379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SLIDE" val="892"/>
  <p:tag name="TAG_SCENEANIMNAME" val="【蔡新祥】划痕.pa"/>
  <p:tag name="COLORS" val="1,1677721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  <p:tag name="RESOURCEID" val="636436052478577356"/>
  <p:tag name="SCENEID" val="Unkown"/>
  <p:tag name="SCENELINKIDS" val="2"/>
  <p:tag name="ANIMSTRING" val="2be02077523972524fc0d75ce0d06ff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窗外.pa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133571905526"/>
  <p:tag name="SCENEID" val="636986133571905526"/>
  <p:tag name="SCENELINKIDS" val="2"/>
  <p:tag name="ANIMSTRING" val="s_63698613357190552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|2,12566463|3,5855577"/>
  <p:tag name="BAKCCOLORTYPE" val="Color_Theme"/>
  <p:tag name="BAKCCOLOR" val="1"/>
  <p:tag name="POCKET_APPLY_TIME" val="2019年7月13日"/>
  <p:tag name="POCKET_APPLY_TYPE" val="Slide"/>
  <p:tag name="TAG_SCENEANIMNAME" val="【口袋动画】唯美推出产品展示轮播.p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IGADD" val="true"/>
  <p:tag name="POCKET_APPLY_TIME" val="2019年7月13日"/>
  <p:tag name="POCKET_APPLY_TYPE" val="Slide"/>
  <p:tag name="APPLYORDER" val="图片 2062"/>
  <p:tag name="RESOURCEID" val="636986100304878751"/>
  <p:tag name="SCENEID" val="636986100304878751"/>
  <p:tag name="ANIMSTRING" val="s_636986100304878751"/>
  <p:tag name="SCENELINKIDS" val="5|11|14|18|6|7|8|9|2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POCKET_APPLY_TIME" val="2019年7月13日"/>
  <p:tag name="POCKET_APPLY_TYPE" val="Slide"/>
  <p:tag name="APPLYORDER" val="图片 2066"/>
  <p:tag name="RESOURCEID" val="636986100304878751"/>
  <p:tag name="SCENEID" val="636986100304878751"/>
  <p:tag name="ANIMSTRING" val="s_636986100304878751"/>
  <p:tag name="SCENELINKIDS" val="5|11|14|18|6|7|8|9|2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IGADD" val="true"/>
  <p:tag name="POCKET_APPLY_TIME" val="2019年7月13日"/>
  <p:tag name="POCKET_APPLY_TYPE" val="Slide"/>
  <p:tag name="APPLYORDER" val="图片 2052"/>
  <p:tag name="RESOURCEID" val="636986100304878751"/>
  <p:tag name="SCENEID" val="636986100304878751"/>
  <p:tag name="ANIMSTRING" val="s_636986100304878751"/>
  <p:tag name="SCENELINKIDS" val="5|11|14|18|6|7|8|9|2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POCKET_APPLY_TIME" val="2019年7月13日"/>
  <p:tag name="POCKET_APPLY_TYPE" val="Slide"/>
  <p:tag name="APPLYORDER" val="图片 2064"/>
  <p:tag name="RESOURCEID" val="636986100304878751"/>
  <p:tag name="SCENEID" val="636986100304878751"/>
  <p:tag name="ANIMSTRING" val="s_636986100304878751"/>
  <p:tag name="SCENELINKIDS" val="5|11|14|18|6|7|8|9|2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2"/>
  <p:tag name="SCENECOLOR-TEXT" val="Color_Theme"/>
  <p:tag name="SCENECOLOR-TEXT-VALUE" val="1"/>
  <p:tag name="POCKET_APPLY_TIME" val="2019年7月13日"/>
  <p:tag name="POCKET_APPLY_TYPE" val="Slide"/>
  <p:tag name="RESOURCEID" val="636986100304878751"/>
  <p:tag name="SCENEID" val="636986100304878751"/>
  <p:tag name="ANIMSTRING" val="s_636986100304878751"/>
  <p:tag name="SCENELINKIDS" val="5|11|14|18|6|7|8|9|2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3"/>
  <p:tag name="SCENECOLOR-TEXT" val="Color_Theme"/>
  <p:tag name="SCENECOLOR-TEXT-VALUE" val="1"/>
  <p:tag name="POCKET_APPLY_TIME" val="2019年7月13日"/>
  <p:tag name="POCKET_APPLY_TYPE" val="Slide"/>
  <p:tag name="RESOURCEID" val="636986100304878751"/>
  <p:tag name="SCENEID" val="636986100304878751"/>
  <p:tag name="ANIMSTRING" val="s_636986100304878751"/>
  <p:tag name="SCENELINKIDS" val="5|11|14|18|6|7|8|9|2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2"/>
  <p:tag name="SCENECOLOR-TEXT" val="Color_Theme"/>
  <p:tag name="SCENECOLOR-TEXT-VALUE" val="1"/>
  <p:tag name="POCKET_APPLY_TIME" val="2019年7月13日"/>
  <p:tag name="POCKET_APPLY_TYPE" val="Slide"/>
  <p:tag name="RESOURCEID" val="636986100304878751"/>
  <p:tag name="SCENEID" val="636986100304878751"/>
  <p:tag name="ANIMSTRING" val="s_636986100304878751"/>
  <p:tag name="SCENELINKIDS" val="5|11|14|18|6|7|8|9|2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COLOR-FILL" val="Color_Theme"/>
  <p:tag name="SCENECOLOR-FILL-VALUE" val="2"/>
  <p:tag name="SCENECOLOR-TEXT" val="Color_Theme"/>
  <p:tag name="SCENECOLOR-TEXT-VALUE" val="1"/>
  <p:tag name="POCKET_APPLY_TIME" val="2019年7月13日"/>
  <p:tag name="POCKET_APPLY_TYPE" val="Slide"/>
  <p:tag name="RESOURCEID" val="636986100304878751"/>
  <p:tag name="SCENEID" val="636986100304878751"/>
  <p:tag name="ANIMSTRING" val="s_636986100304878751"/>
  <p:tag name="SCENELINKIDS" val="5|11|14|18|6|7|8|9|2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PicShape"/>
  <p:tag name="SCENESHAPENAME" val="轮播图形"/>
  <p:tag name="POCKET_APPLY_TIME" val="2019年7月13日"/>
  <p:tag name="POCKET_APPLY_TYPE" val="Slide"/>
  <p:tag name="APPLYORDER" val="图片 2066"/>
  <p:tag name="RESOURCEID" val="636986100304878751"/>
  <p:tag name="SCENEID" val="636986100304878751"/>
  <p:tag name="ANIMSTRING" val="s_636986100304878751"/>
  <p:tag name="SCENELINKIDS" val="5|11|14|18|6|7|8|9|2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KCCOLORTYPE" val="Color_Theme"/>
  <p:tag name="BAKCCOLOR" val="1"/>
  <p:tag name="COLORS" val="1,16777215,动画主题色0"/>
  <p:tag name="POCKET_APPLY_TIME" val="2019年7月13日"/>
  <p:tag name="POCKET_APPLY_TYPE" val="Slide"/>
  <p:tag name="TAG_SCENEANIMNAME" val="1.p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A" val="v5.1.1"/>
  <p:tag name="POCKET_APPLY_TIME" val="2019年7月13日"/>
  <p:tag name="POCKET_APPLY_TYPE" val="Slide"/>
  <p:tag name="APPLYORDER" val="矩形 3"/>
  <p:tag name="RESOURCEID" val="636986141860025391"/>
  <p:tag name="SCENEID" val="636986141860025391"/>
  <p:tag name="ANIMSTRING" val="s_636986141860025391"/>
  <p:tag name="SCENELINKIDS" val="3|10|12|14|1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4"/>
  <p:tag name="RESOURCEID" val="636986141860025391"/>
  <p:tag name="SCENEID" val="636986141860025391"/>
  <p:tag name="ANIMSTRING" val="s_636986141860025391"/>
  <p:tag name="SCENELINKIDS" val="3|10|12|14|1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5"/>
  <p:tag name="RESOURCEID" val="636986141860025391"/>
  <p:tag name="SCENEID" val="636986141860025391"/>
  <p:tag name="ANIMSTRING" val="s_636986141860025391"/>
  <p:tag name="SCENELINKIDS" val="3|10|12|14|1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6"/>
  <p:tag name="RESOURCEID" val="636986141860025391"/>
  <p:tag name="SCENEID" val="636986141860025391"/>
  <p:tag name="ANIMSTRING" val="s_636986141860025391"/>
  <p:tag name="SCENELINKIDS" val="3|10|12|14|1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7"/>
  <p:tag name="RESOURCEID" val="636986141860025391"/>
  <p:tag name="SCENEID" val="636986141860025391"/>
  <p:tag name="ANIMSTRING" val="s_636986141860025391"/>
  <p:tag name="SCENELINKIDS" val="3|10|12|14|1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弹缩.p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143210305249"/>
  <p:tag name="SCENEID" val="636986143210305249"/>
  <p:tag name="SCENELINKIDS" val="2"/>
  <p:tag name="ANIMSTRING" val="s_6369861432103052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POCKET_APPLY_TIME" val="2019年7月13日"/>
  <p:tag name="POCKET_APPLY_TYPE" val="Slide"/>
  <p:tag name="APPLYORDER" val="龙logo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拼装.p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144028492231"/>
  <p:tag name="SCENEID" val="636986144028492231"/>
  <p:tag name="SCENELINKIDS" val="2"/>
  <p:tag name="ANIMSTRING" val="s_63698614402849223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255,动画主题色0|2,16777215,动画主题色1"/>
  <p:tag name="POCKET_APPLY_TIME" val="2019年7月13日"/>
  <p:tag name="POCKET_APPLY_TYPE" val="Slide"/>
  <p:tag name="TAG_SCENEANIMNAME" val="dddd.p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POCKET_SHAPE_SH" val="H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Color_Theme"/>
  <p:tag name="SCENECOLOR-FILL-VALUE" val="2"/>
  <p:tag name="SCENECOLOR-LINE" val="Color_Theme"/>
  <p:tag name="SCENECOLOR-LINE-VALUE" val="2"/>
  <p:tag name="SCENESHAPETYPE" val="SceneShape"/>
  <p:tag name="SCENESHAPESUBTYPE" val="SceneSimpleShape"/>
  <p:tag name="POCKET_APPLY_TIME" val="2019年7月13日"/>
  <p:tag name="POCKET_APPLY_TYPE" val="Slid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  <p:tag name="SCENECOLOR-TEXT" val="Color_Theme"/>
  <p:tag name="SCENECOLOR-TEXT-VALUE" val="2"/>
  <p:tag name="SCENESHAPETYPE" val="SceneShape"/>
  <p:tag name="SCENESHAPESUBTYPE" val="SceneSimpleShape"/>
  <p:tag name="POCKET_APPLY_TIME" val="2019年7月13日"/>
  <p:tag name="POCKET_APPLY_TYPE" val="Slide"/>
  <p:tag name="APPLYORDER" val="文本框 1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POCKET_SHAPE_SH" val="H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POCKET_SHAPE_SH" val="H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FILL" val="Group_Fill"/>
  <p:tag name="SCENECOLOR-FILL-VALUE" val="Group_Fill_Value"/>
  <p:tag name="SCENECOLOR-LINE" val="Group_Line"/>
  <p:tag name="SCENECOLOR-LINE-VALUE" val="Group_Line_Value"/>
  <p:tag name="SCENECOLOR-TEXT" val="Group_Text"/>
  <p:tag name="SCENECOLOR-TEXT-VALUE" val="Group_Text_Value"/>
  <p:tag name="SCENESHAPETYPE" val="SceneShape"/>
  <p:tag name="SCENESHAPESUBTYPE" val="SceneSimpleShape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  <p:tag name="SCENECOLOR-TEXT" val="Color_Theme"/>
  <p:tag name="SCENECOLOR-TEXT-VALUE" val="2"/>
  <p:tag name="SCENESHAPETYPE" val="SceneShape"/>
  <p:tag name="SCENESHAPESUBTYPE" val="SceneSimpleShape"/>
  <p:tag name="POCKET_APPLY_TIME" val="2019年7月13日"/>
  <p:tag name="POCKET_APPLY_TYPE" val="Slide"/>
  <p:tag name="APPLYORDER" val="文本框 1"/>
  <p:tag name="RESOURCEID" val="636986046432934999"/>
  <p:tag name="SCENEID" val="636986046432934999"/>
  <p:tag name="ANIMSTRING" val="s_636986046432934999"/>
  <p:tag name="SCENELINKIDS" val="7|16|25|30|33|37|42|53|3|2|116|117|11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  <p:tag name="SCENECOLOR-TEXT" val="Color_Theme"/>
  <p:tag name="SCENECOLOR-TEXT-VALUE" val="2"/>
  <p:tag name="SCENESHAPETYPE" val="SceneShape"/>
  <p:tag name="SCENESHAPESUBTYPE" val="SceneSimpleShape"/>
  <p:tag name="POCKET_APPLY_TIME" val="2019年7月13日"/>
  <p:tag name="POCKET_APPLY_TYPE" val="Slide"/>
  <p:tag name="APPLYORDER" val="文本框 1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  <p:tag name="SCENECOLOR-TEXT" val="Color_Theme"/>
  <p:tag name="SCENECOLOR-TEXT-VALUE" val="2"/>
  <p:tag name="SCENESHAPETYPE" val="SceneShape"/>
  <p:tag name="SCENESHAPESUBTYPE" val="SceneSimpleShape"/>
  <p:tag name="POCKET_APPLY_TIME" val="2019年7月13日"/>
  <p:tag name="POCKET_APPLY_TYPE" val="Slide"/>
  <p:tag name="APPLYORDER" val="文本框 1"/>
  <p:tag name="RESOURCEID" val="636986046432934999"/>
  <p:tag name="SCENEID" val="636986046432934999"/>
  <p:tag name="ANIMSTRING" val="s_636986046432934999"/>
  <p:tag name="SCENELINKIDS" val="6|9|12|15|18|21|24|27|3|2|116|117|11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KCCOLORTYPE" val="Color_Theme"/>
  <p:tag name="BAKCCOLOR" val="1"/>
  <p:tag name="COLORS" val="1,16777215,动画主题色0"/>
  <p:tag name="POCKET_APPLY_TIME" val="2019年7月13日"/>
  <p:tag name="POCKET_APPLY_TYPE" val="Slide"/>
  <p:tag name="TAG_SCENEANIMNAME" val="1.pa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A" val="v5.1.1"/>
  <p:tag name="POCKET_APPLY_TIME" val="2019年7月13日"/>
  <p:tag name="POCKET_APPLY_TYPE" val="Slide"/>
  <p:tag name="APPLYORDER" val="矩形 3"/>
  <p:tag name="RESOURCEID" val="636986062045960714"/>
  <p:tag name="SCENEID" val="636986062045960714"/>
  <p:tag name="ANIMSTRING" val="s_636986062045960714"/>
  <p:tag name="SCENELINKIDS" val="4|6|8|11|1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4"/>
  <p:tag name="RESOURCEID" val="636986062045960714"/>
  <p:tag name="SCENEID" val="636986062045960714"/>
  <p:tag name="ANIMSTRING" val="s_636986062045960714"/>
  <p:tag name="SCENELINKIDS" val="4|6|8|11|1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5"/>
  <p:tag name="RESOURCEID" val="636986062045960714"/>
  <p:tag name="SCENEID" val="636986062045960714"/>
  <p:tag name="ANIMSTRING" val="s_636986062045960714"/>
  <p:tag name="SCENELINKIDS" val="4|6|8|11|1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6"/>
  <p:tag name="RESOURCEID" val="636986062045960714"/>
  <p:tag name="SCENEID" val="636986062045960714"/>
  <p:tag name="ANIMSTRING" val="s_636986062045960714"/>
  <p:tag name="SCENELINKIDS" val="4|6|8|11|1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SCENESHAPENAME" val="主题图片"/>
  <p:tag name="SCENESHAPETYPE" val="SceneShape"/>
  <p:tag name="SCENESHAPESUBTYPE" val="ScenePicShape"/>
  <p:tag name="SCENEBACKIMAGE" val="true"/>
  <p:tag name="SCENEBACKIMAGETYPE" val="0"/>
  <p:tag name="LINKREPLACED" val="true"/>
  <p:tag name="POCKET_APPLY_TIME" val="2019年7月13日"/>
  <p:tag name="POCKET_APPLY_TYPE" val="Slide"/>
  <p:tag name="APPLYORDER" val="矩形 7"/>
  <p:tag name="RESOURCEID" val="636986062045960714"/>
  <p:tag name="SCENEID" val="636986062045960714"/>
  <p:tag name="ANIMSTRING" val="s_636986062045960714"/>
  <p:tag name="SCENELINKIDS" val="4|6|8|11|1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SLIDE" val="925"/>
  <p:tag name="TAG_SCENEANIMNAME" val="【蔡新祥】散落.pa"/>
  <p:tag name="COLORS" val="1,1677721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  <p:tag name="RESOURCEID" val="636436053416310499"/>
  <p:tag name="SCENEID" val="Unkown"/>
  <p:tag name="SCENELINKIDS" val="2"/>
  <p:tag name="ANIMSTRING" val="83da683af8c679407823e21bc71561fa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开卷有益.pa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165945957571"/>
  <p:tag name="SCENEID" val="636986165945957571"/>
  <p:tag name="SCENELINKIDS" val="2"/>
  <p:tag name="ANIMSTRING" val="s_63698616594595757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"/>
  <p:tag name="POCKET_APPLY_TIME" val="2019年7月13日"/>
  <p:tag name="POCKET_APPLY_TYPE" val="Slide"/>
  <p:tag name="TAG_SCENEANIMNAME" val="【蔡新祥】波浪.p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  <p:tag name="POCKET_APPLY_TIME" val="2019年7月13日"/>
  <p:tag name="POCKET_APPLY_TYPE" val="Slide"/>
  <p:tag name="APPLYORDER" val="文本框 1"/>
  <p:tag name="RESOURCEID" val="636986166622921000"/>
  <p:tag name="SCENEID" val="636986166622921000"/>
  <p:tag name="SCENELINKIDS" val="2"/>
  <p:tag name="ANIMSTRING" val="s_63698616662292100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SLIDE" val="932"/>
  <p:tag name="TAG_SCENEANIMNAME" val="【蔡新祥】甩擦.pa"/>
  <p:tag name="COLORS" val="1,1677721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  <p:tag name="RESOURCEID" val="636436052149626286"/>
  <p:tag name="SCENEID" val="Unkown"/>
  <p:tag name="SCENELINKIDS" val="4"/>
  <p:tag name="ANIMSTRING" val="7cc819ba73fea6d7b24fd5b34cf91f5c"/>
  <p:tag name="SCENESHAPETYPE" val="SceneShape"/>
  <p:tag name="SCENESHAPESUBTYPE" val="SceneSimpleShape"/>
  <p:tag name="SCENEBACKIMAGE" val="true"/>
  <p:tag name="SCENEBACKIMAGETYPE" val="1"/>
  <p:tag name="SCENECOLOR-TEXT" val="Color_Theme"/>
  <p:tag name="SCENECOLOR-TEXT-VALU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POCKET_APPLY_TIME" val="2019年7月13日"/>
  <p:tag name="POCKET_APPLY_TYPE" val="Slide"/>
  <p:tag name="APPLYORDER" val="片头1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POCKET_APPLY_TIME" val="2019年7月13日"/>
  <p:tag name="POCKET_APPLY_TYPE" val="Slide"/>
  <p:tag name="APPLYORDER" val="片头2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POCKET_APPLY_TIME" val="2019年7月13日"/>
  <p:tag name="POCKET_APPLY_TYPE" val="Slide"/>
  <p:tag name="APPLYORDER" val="片头3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1"/>
  <p:tag name="SCENESHAPETYPE" val="SceneShape"/>
  <p:tag name="SCENESHAPESUBTYPE" val="ScenePicShape"/>
  <p:tag name="SCENESHAPENAME" val="图片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SCENECOLOR-TEXT" val="Color_Theme"/>
  <p:tag name="SCENECOLOR-TEXT-VALUE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SCENESHAPETYPE" val="SceneShape"/>
  <p:tag name="SCENESHAPESUBTYPE" val="SceneSimpleShape"/>
  <p:tag name="POCKET_APPLY_TIME" val="2019年7月13日"/>
  <p:tag name="POCKET_APPLY_TYPE" val="Slide"/>
  <p:tag name="APPLYORDER" val="片头4"/>
  <p:tag name="RESOURCEID" val="636986169786300771"/>
  <p:tag name="SCENEID" val="636986169786300771"/>
  <p:tag name="SCENELINKIDS" val="2|3|4|5|6|7|8|9|10|11|12|13|14|15|23"/>
  <p:tag name="ANIMSTRING" val="s_63698616978630077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1,16777215,动画主题色0|2,15135991,动画主题色1|3,255,动画主题色2"/>
  <p:tag name="POCKET_APPLY_TIME" val="2019年7月13日"/>
  <p:tag name="POCKET_APPLY_TYPE" val="Slide"/>
  <p:tag name="TAG_SCENEANIMNAME" val="地平线.p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1"/>
  <p:tag name="SCENESHAPETYPE" val="SceneShape"/>
  <p:tag name="SCENESHAPESUBTYPE" val="SceneSimpleShape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44|46|48|50|52|54|56|31|3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1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44|46|48|50|52|54|56|31|3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2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44|46|48|50|52|54|56|31|3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3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44|46|48|50|52|54|56|31|3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4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44|46|48|50|52|54|56|31|3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5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44|46|48|50|52|54|56|31|3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6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44|46|48|50|52|54|56|31|3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LINE" val="Color_Theme"/>
  <p:tag name="SCENECOLOR-LINE-VALUE" val="2"/>
  <p:tag name="SCENECOLOR-TEXT" val="Color_Theme"/>
  <p:tag name="SCENECOLOR-TEXT-VALUE" val="3"/>
  <p:tag name="SCENESHAPETYPE" val="SceneShape"/>
  <p:tag name="SCENESHAPESUBTYPE" val="ScenePicShape"/>
  <p:tag name="SCENESHAPENAME" val="图片7"/>
  <p:tag name="POCKET_APPLY_TIME" val="2019年7月13日"/>
  <p:tag name="POCKET_APPLY_TYPE" val="Slide"/>
  <p:tag name="RESOURCEID" val="636986057606751752"/>
  <p:tag name="SCENEID" val="636986057606751752"/>
  <p:tag name="ANIMSTRING" val="s_636986057606751752"/>
  <p:tag name="SCENELINKIDS" val="4|5|6|7|8|9|10|11|12|13|14|15|16|17|18|19|20|21|22|23|44|46|48|50|52|54|56|31|3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  <p:tag name="SCENECOLOR-TEXT" val="Color_Theme"/>
  <p:tag name="SCENECOLOR-TEXT-VALUE" val="1"/>
  <p:tag name="SCENESHAPETYPE" val="SceneShape"/>
  <p:tag name="SCENESHAPESUBTYPE" val="SceneSimpleShape"/>
  <p:tag name="POCKET_APPLY_TIME" val="2019年7月13日"/>
  <p:tag name="POCKET_APPLY_TYPE" val="Slide"/>
  <p:tag name="APPLYORDER" val="文本框 1"/>
  <p:tag name="RESOURCEID" val="636986057606751752"/>
  <p:tag name="SCENEID" val="636986057606751752"/>
  <p:tag name="ANIMSTRING" val="s_636986057606751752"/>
  <p:tag name="SCENELINKIDS" val="4|5|6|7|8|9|10|11|12|13|14|15|16|17|18|19|20|21|22|23|44|46|48|50|52|54|56|31|3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36912874614746810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36912874630163219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36912874162815831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36912874353328641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36912874103985163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36912896047179031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36722127631539829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36722133101336576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36712611676171623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36912899633730960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36912874691961382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36912896843475054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36912874207033979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36912874236296001.pa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572</Words>
  <Application>Microsoft Office PowerPoint</Application>
  <PresentationFormat>Widescreen</PresentationFormat>
  <Paragraphs>543</Paragraphs>
  <Slides>84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84</vt:i4>
      </vt:variant>
    </vt:vector>
  </HeadingPairs>
  <TitlesOfParts>
    <vt:vector size="107" baseType="lpstr">
      <vt:lpstr>宋体</vt:lpstr>
      <vt:lpstr>Arial</vt:lpstr>
      <vt:lpstr>等线</vt:lpstr>
      <vt:lpstr>等线 Light</vt:lpstr>
      <vt:lpstr>方正姚体</vt:lpstr>
      <vt:lpstr>Script MT Bold</vt:lpstr>
      <vt:lpstr>Snap ITC</vt:lpstr>
      <vt:lpstr>华文行楷</vt:lpstr>
      <vt:lpstr>Office 主题​​</vt:lpstr>
      <vt:lpstr>636722127631539829.paslide</vt:lpstr>
      <vt:lpstr>636722133101336576.paslide</vt:lpstr>
      <vt:lpstr>636712611676171623.paslide</vt:lpstr>
      <vt:lpstr>636912899633730960.paslide</vt:lpstr>
      <vt:lpstr>636912874691961382.paslide</vt:lpstr>
      <vt:lpstr>636912896843475054.paslide</vt:lpstr>
      <vt:lpstr>636912874207033979.paslide</vt:lpstr>
      <vt:lpstr>636912874236296001.paslide</vt:lpstr>
      <vt:lpstr>636912874614746810.paslide</vt:lpstr>
      <vt:lpstr>636912874630163219.paslide</vt:lpstr>
      <vt:lpstr>636912874162815831.paslide</vt:lpstr>
      <vt:lpstr>636912874353328641.paslide</vt:lpstr>
      <vt:lpstr>636912874103985163.paslide</vt:lpstr>
      <vt:lpstr>636912896047179031.paslide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Zhongyuan</dc:creator>
  <cp:lastModifiedBy>Nolan Tomboulian</cp:lastModifiedBy>
  <cp:revision>60</cp:revision>
  <dcterms:created xsi:type="dcterms:W3CDTF">2019-07-12T07:32:25Z</dcterms:created>
  <dcterms:modified xsi:type="dcterms:W3CDTF">2019-08-08T17:23:53Z</dcterms:modified>
</cp:coreProperties>
</file>